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684" r:id="rId2"/>
    <p:sldId id="680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557" r:id="rId28"/>
    <p:sldId id="682" r:id="rId29"/>
    <p:sldId id="292" r:id="rId30"/>
    <p:sldId id="293" r:id="rId31"/>
    <p:sldId id="558" r:id="rId32"/>
    <p:sldId id="297" r:id="rId33"/>
    <p:sldId id="300" r:id="rId34"/>
    <p:sldId id="559" r:id="rId35"/>
  </p:sldIdLst>
  <p:sldSz cx="10083800" cy="7556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354CF9"/>
    <a:srgbClr val="FFFFCC"/>
    <a:srgbClr val="CC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76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BA06-D620-40CB-9E5F-55E7CA6CA24B}" type="datetimeFigureOut">
              <a:rPr lang="zh-CN" altLang="en-US" smtClean="0"/>
              <a:pPr/>
              <a:t>2021/9/25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1413" y="685800"/>
            <a:ext cx="45751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14846-3464-4D2F-B0B0-A23010FD415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6049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7"/>
          <p:cNvSpPr txBox="1">
            <a:spLocks noGrp="1" noChangeArrowheads="1"/>
          </p:cNvSpPr>
          <p:nvPr/>
        </p:nvSpPr>
        <p:spPr bwMode="auto">
          <a:xfrm>
            <a:off x="3884463" y="8685878"/>
            <a:ext cx="2972004" cy="4567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1" tIns="45716" rIns="91431" bIns="45716" anchor="b"/>
          <a:lstStyle/>
          <a:p>
            <a:pPr algn="r"/>
            <a:fld id="{FCACAE3A-624C-4E65-99B2-973B3460EA47}" type="slidenum">
              <a:rPr lang="en-US" altLang="zh-CN" sz="1200">
                <a:latin typeface="Calibri" pitchFamily="34" charset="0"/>
              </a:rPr>
              <a:pPr algn="r"/>
              <a:t>2</a:t>
            </a:fld>
            <a:endParaRPr lang="en-US" altLang="zh-CN" sz="1200" dirty="0">
              <a:latin typeface="Calibri" pitchFamily="34" charset="0"/>
            </a:endParaRPr>
          </a:p>
        </p:txBody>
      </p:sp>
      <p:sp>
        <p:nvSpPr>
          <p:cNvPr id="228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8356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199475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1.png"/><Relationship Id="rId4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1.png"/><Relationship Id="rId4" Type="http://schemas.openxmlformats.org/officeDocument/2006/relationships/image" Target="../media/image12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audio" Target="../media/media30.m4a"/><Relationship Id="rId2" Type="http://schemas.microsoft.com/office/2007/relationships/media" Target="../media/media30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audio" Target="../media/media32.m4a"/><Relationship Id="rId2" Type="http://schemas.microsoft.com/office/2007/relationships/media" Target="../media/media32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3.m4a"/><Relationship Id="rId2" Type="http://schemas.microsoft.com/office/2007/relationships/media" Target="../media/media33.m4a"/><Relationship Id="rId1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88285" y="2563804"/>
            <a:ext cx="8781251" cy="1020792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algn="ctr">
              <a:lnSpc>
                <a:spcPts val="7600"/>
              </a:lnSpc>
              <a:tabLst/>
            </a:pPr>
            <a:r>
              <a:rPr lang="en-US" altLang="zh-CN" sz="6600" dirty="0">
                <a:latin typeface="Sitka Small" panose="02000505000000020004" pitchFamily="2" charset="0"/>
                <a:cs typeface="Times New Roman" pitchFamily="18" charset="0"/>
              </a:rPr>
              <a:t>Lexical Analysis 2-1: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084E758-F681-488C-9F6D-60A656DE1C8C}"/>
              </a:ext>
            </a:extLst>
          </p:cNvPr>
          <p:cNvSpPr/>
          <p:nvPr/>
        </p:nvSpPr>
        <p:spPr>
          <a:xfrm>
            <a:off x="2305596" y="3922266"/>
            <a:ext cx="5544616" cy="931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7600"/>
              </a:lnSpc>
              <a:tabLst/>
            </a:pPr>
            <a:r>
              <a:rPr lang="en-US" altLang="zh-CN" sz="3600">
                <a:latin typeface="Sitka Small" panose="02000505000000020004" pitchFamily="2" charset="0"/>
                <a:cs typeface="Times New Roman" pitchFamily="18" charset="0"/>
              </a:rPr>
              <a:t>The </a:t>
            </a:r>
            <a:r>
              <a:rPr lang="en-US" altLang="zh-CN" sz="3600" dirty="0">
                <a:latin typeface="Sitka Small" panose="02000505000000020004" pitchFamily="2" charset="0"/>
                <a:cs typeface="Times New Roman" pitchFamily="18" charset="0"/>
              </a:rPr>
              <a:t>Scanning Process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3492637-B85D-4841-8EEF-0F33CCCF78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477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57"/>
    </mc:Choice>
    <mc:Fallback xmlns="">
      <p:transition spd="slow" advTm="7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00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00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00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00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00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0" name="TextBox 1"/>
          <p:cNvSpPr txBox="1"/>
          <p:nvPr/>
        </p:nvSpPr>
        <p:spPr>
          <a:xfrm>
            <a:off x="355600" y="1651000"/>
            <a:ext cx="2002151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51" name="TextBox 1"/>
          <p:cNvSpPr txBox="1"/>
          <p:nvPr/>
        </p:nvSpPr>
        <p:spPr>
          <a:xfrm>
            <a:off x="5384800" y="1651000"/>
            <a:ext cx="200376" cy="4251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2" name="TextBox 1"/>
          <p:cNvSpPr txBox="1"/>
          <p:nvPr/>
        </p:nvSpPr>
        <p:spPr>
          <a:xfrm>
            <a:off x="6299200" y="1651000"/>
            <a:ext cx="3337452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546100" y="4305300"/>
            <a:ext cx="1189428" cy="36163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T_While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51707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6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pic>
        <p:nvPicPr>
          <p:cNvPr id="55" name="音频 54">
            <a:hlinkClick r:id="" action="ppaction://media"/>
            <a:extLst>
              <a:ext uri="{FF2B5EF4-FFF2-40B4-BE49-F238E27FC236}">
                <a16:creationId xmlns:a16="http://schemas.microsoft.com/office/drawing/2014/main" id="{9AB44F0D-72D0-41D3-A1CC-C432D9B859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08"/>
    </mc:Choice>
    <mc:Fallback xmlns="">
      <p:transition spd="slow" advTm="13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1" x="1558925" y="3556000"/>
          <p14:tracePt t="213" x="1517650" y="3556000"/>
          <p14:tracePt t="230" x="1462088" y="3597275"/>
          <p14:tracePt t="246" x="1338263" y="3624263"/>
          <p14:tracePt t="266" x="1214438" y="3652838"/>
          <p14:tracePt t="283" x="1187450" y="3652838"/>
          <p14:tracePt t="298" x="1173163" y="3652838"/>
          <p14:tracePt t="350" x="1144588" y="3652838"/>
          <p14:tracePt t="363" x="1117600" y="3652838"/>
          <p14:tracePt t="388" x="1076325" y="3652838"/>
          <p14:tracePt t="480" x="1049338" y="3667125"/>
          <p14:tracePt t="496" x="993775" y="3694113"/>
          <p14:tracePt t="512" x="952500" y="3708400"/>
          <p14:tracePt t="528" x="911225" y="3749675"/>
          <p14:tracePt t="545" x="869950" y="3776663"/>
          <p14:tracePt t="560" x="814388" y="3803650"/>
          <p14:tracePt t="577" x="773113" y="3844925"/>
          <p14:tracePt t="640" x="758825" y="3844925"/>
          <p14:tracePt t="670" x="744538" y="3844925"/>
          <p14:tracePt t="682" x="731838" y="3844925"/>
          <p14:tracePt t="706" x="649288" y="3844925"/>
          <p14:tracePt t="714" x="579438" y="3859213"/>
          <p14:tracePt t="742" x="455613" y="3914775"/>
          <p14:tracePt t="765" x="414338" y="3941763"/>
          <p14:tracePt t="778" x="373063" y="4011613"/>
          <p14:tracePt t="794" x="344488" y="4052888"/>
          <p14:tracePt t="811" x="290513" y="4189413"/>
          <p14:tracePt t="824" x="234950" y="4327525"/>
          <p14:tracePt t="841" x="206375" y="4438650"/>
          <p14:tracePt t="860" x="206375" y="4521200"/>
          <p14:tracePt t="890" x="234950" y="4713288"/>
          <p14:tracePt t="908" x="261938" y="4810125"/>
          <p14:tracePt t="921" x="303213" y="4933950"/>
          <p14:tracePt t="933" x="303213" y="4975225"/>
          <p14:tracePt t="950" x="373063" y="5072063"/>
          <p14:tracePt t="966" x="469900" y="5113338"/>
          <p14:tracePt t="979" x="565150" y="5141913"/>
          <p14:tracePt t="997" x="785813" y="5183188"/>
          <p14:tracePt t="1012" x="1062038" y="5210175"/>
          <p14:tracePt t="1028" x="1187450" y="5210175"/>
          <p14:tracePt t="1044" x="1282700" y="5168900"/>
          <p14:tracePt t="1070" x="1338263" y="5127625"/>
          <p14:tracePt t="1095" x="1420813" y="5057775"/>
          <p14:tracePt t="1108" x="1558925" y="5003800"/>
          <p14:tracePt t="1122" x="1655763" y="4975225"/>
          <p14:tracePt t="1139" x="1917700" y="4879975"/>
          <p14:tracePt t="1150" x="2000250" y="4851400"/>
          <p14:tracePt t="1173" x="2125663" y="4768850"/>
          <p14:tracePt t="1186" x="2138363" y="4727575"/>
          <p14:tracePt t="1198" x="2138363" y="4713288"/>
          <p14:tracePt t="1215" x="2152650" y="4645025"/>
          <p14:tracePt t="1233" x="2152650" y="4548188"/>
          <p14:tracePt t="1245" x="2125663" y="4383088"/>
          <p14:tracePt t="1261" x="2097088" y="4286250"/>
          <p14:tracePt t="1287" x="2000250" y="4121150"/>
          <p14:tracePt t="1289" x="1958975" y="4094163"/>
          <p14:tracePt t="1308" x="1862138" y="3997325"/>
          <p14:tracePt t="1337" x="1725613" y="3886200"/>
          <p14:tracePt t="1340" x="1670050" y="3844925"/>
          <p14:tracePt t="1357" x="1503363" y="3776663"/>
          <p14:tracePt t="1376" x="1282700" y="3708400"/>
          <p14:tracePt t="1389" x="1200150" y="3694113"/>
          <p14:tracePt t="1401" x="1076325" y="3694113"/>
          <p14:tracePt t="1422" x="993775" y="3694113"/>
          <p14:tracePt t="1424" x="979488" y="3694113"/>
          <p14:tracePt t="1432" x="952500" y="3694113"/>
          <p14:tracePt t="1449" x="869950" y="3694113"/>
          <p14:tracePt t="1466" x="773113" y="3694113"/>
          <p14:tracePt t="1479" x="649288" y="3735388"/>
          <p14:tracePt t="1504" x="538163" y="3735388"/>
          <p14:tracePt t="1512" x="496888" y="3749675"/>
          <p14:tracePt t="1528" x="455613" y="3749675"/>
          <p14:tracePt t="1545" x="455613" y="3762375"/>
          <p14:tracePt t="1561" x="441325" y="3776663"/>
          <p14:tracePt t="1576" x="427038" y="3790950"/>
          <p14:tracePt t="1589" x="400050" y="3832225"/>
          <p14:tracePt t="1607" x="373063" y="3873500"/>
          <p14:tracePt t="1621" x="331788" y="3900488"/>
          <p14:tracePt t="1639" x="317500" y="3929063"/>
          <p14:tracePt t="1669" x="303213" y="3956050"/>
          <p14:tracePt t="1686" x="303213" y="3997325"/>
          <p14:tracePt t="1699" x="276225" y="4065588"/>
          <p14:tracePt t="1716" x="261938" y="4121150"/>
          <p14:tracePt t="1733" x="261938" y="4189413"/>
          <p14:tracePt t="1744" x="261938" y="4259263"/>
          <p14:tracePt t="1771" x="247650" y="4368800"/>
          <p14:tracePt t="1781" x="247650" y="4410075"/>
          <p14:tracePt t="1784" x="247650" y="4438650"/>
          <p14:tracePt t="1792" x="247650" y="4479925"/>
          <p14:tracePt t="1810" x="247650" y="4589463"/>
          <p14:tracePt t="1837" x="358775" y="4754563"/>
          <p14:tracePt t="1859" x="496888" y="4879975"/>
          <p14:tracePt t="1871" x="661988" y="4948238"/>
          <p14:tracePt t="1888" x="800100" y="5030788"/>
          <p14:tracePt t="1906" x="952500" y="5113338"/>
          <p14:tracePt t="1919" x="1076325" y="5154613"/>
          <p14:tracePt t="1933" x="1311275" y="5195888"/>
          <p14:tracePt t="1950" x="1531938" y="5224463"/>
          <p14:tracePt t="1966" x="1682750" y="5237163"/>
          <p14:tracePt t="1982" x="1808163" y="5237163"/>
          <p14:tracePt t="1995" x="1849438" y="5237163"/>
          <p14:tracePt t="2009" x="1890713" y="5237163"/>
          <p14:tracePt t="2026" x="1917700" y="5237163"/>
          <p14:tracePt t="2044" x="1987550" y="5113338"/>
          <p14:tracePt t="2060" x="2084388" y="5003800"/>
          <p14:tracePt t="2077" x="2220913" y="4865688"/>
          <p14:tracePt t="2108" x="2359025" y="4727575"/>
          <p14:tracePt t="2127" x="2359025" y="4686300"/>
          <p14:tracePt t="2136" x="2359025" y="4589463"/>
          <p14:tracePt t="2154" x="2276475" y="4438650"/>
          <p14:tracePt t="2172" x="2125663" y="4217988"/>
          <p14:tracePt t="2184" x="2000250" y="4121150"/>
          <p14:tracePt t="2198" x="1958975" y="4094163"/>
          <p14:tracePt t="2215" x="1766888" y="3983038"/>
          <p14:tracePt t="2229" x="1628775" y="3914775"/>
          <p14:tracePt t="2248" x="1282700" y="3817938"/>
          <p14:tracePt t="2261" x="1187450" y="3790950"/>
          <p14:tracePt t="2276" x="979488" y="3762375"/>
          <p14:tracePt t="2294" x="717550" y="3762375"/>
          <p14:tracePt t="2327" x="538163" y="3803650"/>
          <p14:tracePt t="2343" x="469900" y="3859213"/>
          <p14:tracePt t="2359" x="385763" y="3941763"/>
          <p14:tracePt t="2376" x="276225" y="4024313"/>
          <p14:tracePt t="2392" x="165100" y="4162425"/>
          <p14:tracePt t="2410" x="82550" y="4273550"/>
          <p14:tracePt t="2415" x="55563" y="4341813"/>
          <p14:tracePt t="2434" x="55563" y="4424363"/>
          <p14:tracePt t="2448" x="82550" y="4603750"/>
          <p14:tracePt t="2466" x="138113" y="4727575"/>
          <p14:tracePt t="2483" x="234950" y="4865688"/>
          <p14:tracePt t="2494" x="247650" y="4892675"/>
          <p14:tracePt t="2510" x="317500" y="4948238"/>
          <p14:tracePt t="2527" x="400050" y="4989513"/>
          <p14:tracePt t="2544" x="717550" y="5086350"/>
          <p14:tracePt t="2561" x="1090613" y="5168900"/>
          <p14:tracePt t="2576" x="1517650" y="5265738"/>
          <p14:tracePt t="2593" x="1987550" y="5319713"/>
          <p14:tracePt t="2609" x="2235200" y="5319713"/>
          <p14:tracePt t="2626" x="2332038" y="5319713"/>
          <p14:tracePt t="2644" x="2373313" y="5251450"/>
          <p14:tracePt t="2650" x="2373313" y="5195888"/>
          <p14:tracePt t="2666" x="2373313" y="5016500"/>
          <p14:tracePt t="2686" x="2359025" y="4838700"/>
          <p14:tracePt t="2698" x="2290763" y="4603750"/>
          <p14:tracePt t="2715" x="2263775" y="4465638"/>
          <p14:tracePt t="2733" x="2208213" y="4356100"/>
          <p14:tracePt t="2744" x="2125663" y="4259263"/>
          <p14:tracePt t="2760" x="2014538" y="4203700"/>
          <p14:tracePt t="2777" x="1905000" y="4121150"/>
          <p14:tracePt t="2794" x="1725613" y="4065588"/>
          <p14:tracePt t="2807" x="1558925" y="4038600"/>
          <p14:tracePt t="2843" x="923925" y="4011613"/>
          <p14:tracePt t="2845" x="773113" y="4011613"/>
          <p14:tracePt t="2873" x="511175" y="4011613"/>
          <p14:tracePt t="2886" x="414338" y="4011613"/>
          <p14:tracePt t="2909" x="331788" y="4038600"/>
          <p14:tracePt t="2917" x="303213" y="4052888"/>
          <p14:tracePt t="2935" x="261938" y="4106863"/>
          <p14:tracePt t="2952" x="220663" y="4162425"/>
          <p14:tracePt t="2965" x="193675" y="4203700"/>
          <p14:tracePt t="2979" x="152400" y="4244975"/>
          <p14:tracePt t="2997" x="111125" y="4286250"/>
          <p14:tracePt t="3010" x="41275" y="4341813"/>
          <p14:tracePt t="3135" x="538163" y="5100638"/>
          <p14:tracePt t="3152" x="896938" y="5168900"/>
          <p14:tracePt t="3170" x="1158875" y="5210175"/>
          <p14:tracePt t="3183" x="1503363" y="5265738"/>
          <p14:tracePt t="3203" x="1766888" y="5265738"/>
          <p14:tracePt t="3212" x="1862138" y="5265738"/>
          <p14:tracePt t="3215" x="1973263" y="5265738"/>
          <p14:tracePt t="3231" x="2055813" y="5265738"/>
          <p14:tracePt t="3247" x="2084388" y="5251450"/>
          <p14:tracePt t="3262" x="2097088" y="5224463"/>
          <p14:tracePt t="3276" x="2097088" y="5141913"/>
          <p14:tracePt t="3294" x="2097088" y="5057775"/>
          <p14:tracePt t="3310" x="2097088" y="4933950"/>
          <p14:tracePt t="3337" x="2097088" y="4727575"/>
          <p14:tracePt t="3360" x="2097088" y="4465638"/>
          <p14:tracePt t="3373" x="2041525" y="4327525"/>
          <p14:tracePt t="3390" x="1958975" y="4176713"/>
          <p14:tracePt t="3403" x="1905000" y="4094163"/>
          <p14:tracePt t="3422" x="1835150" y="3997325"/>
          <p14:tracePt t="3434" x="1779588" y="3941763"/>
          <p14:tracePt t="3448" x="1725613" y="3914775"/>
          <p14:tracePt t="3466" x="1587500" y="3886200"/>
          <p14:tracePt t="3482" x="1366838" y="3844925"/>
          <p14:tracePt t="3496" x="1158875" y="3832225"/>
          <p14:tracePt t="3510" x="1008063" y="3817938"/>
          <p14:tracePt t="3537" x="635000" y="3817938"/>
          <p14:tracePt t="3546" x="579438" y="3817938"/>
          <p14:tracePt t="3561" x="496888" y="3817938"/>
          <p14:tracePt t="3575" x="482600" y="3832225"/>
          <p14:tracePt t="3593" x="427038" y="3900488"/>
          <p14:tracePt t="3606" x="385763" y="3970338"/>
          <p14:tracePt t="3625" x="331788" y="4038600"/>
          <p14:tracePt t="3639" x="276225" y="4121150"/>
          <p14:tracePt t="3652" x="247650" y="4176713"/>
          <p14:tracePt t="3654" x="247650" y="4232275"/>
          <p14:tracePt t="3671" x="247650" y="4327525"/>
          <p14:tracePt t="3683" x="247650" y="4410075"/>
          <p14:tracePt t="3699" x="317500" y="4562475"/>
          <p14:tracePt t="3716" x="385763" y="4686300"/>
          <p14:tracePt t="3731" x="414338" y="4754563"/>
          <p14:tracePt t="3732" x="427038" y="4768850"/>
          <p14:tracePt t="3744" x="441325" y="4838700"/>
          <p14:tracePt t="3760" x="511175" y="4933950"/>
          <p14:tracePt t="3776" x="703263" y="5072063"/>
          <p14:tracePt t="3794" x="855663" y="5127625"/>
          <p14:tracePt t="3810" x="1338263" y="5154613"/>
          <p14:tracePt t="3826" x="1808163" y="5127625"/>
          <p14:tracePt t="3842" x="2179638" y="5045075"/>
          <p14:tracePt t="3859" x="2414588" y="4989513"/>
          <p14:tracePt t="3876" x="2622550" y="4921250"/>
          <p14:tracePt t="3892" x="2690813" y="4851400"/>
          <p14:tracePt t="3906" x="2705100" y="4824413"/>
          <p14:tracePt t="3912" x="2705100" y="4741863"/>
          <p14:tracePt t="3934" x="2690813" y="4589463"/>
          <p14:tracePt t="3950" x="2608263" y="4438650"/>
          <p14:tracePt t="3966" x="2552700" y="4327525"/>
          <p14:tracePt t="3982" x="2484438" y="4232275"/>
          <p14:tracePt t="3997" x="2400300" y="4148138"/>
          <p14:tracePt t="4011" x="2276475" y="4065588"/>
          <p14:tracePt t="4038" x="2000250" y="3970338"/>
          <p14:tracePt t="4047" x="1670050" y="3929063"/>
          <p14:tracePt t="4058" x="1449388" y="3914775"/>
          <p14:tracePt t="4074" x="1117600" y="3900488"/>
          <p14:tracePt t="4091" x="855663" y="3900488"/>
          <p14:tracePt t="4121" x="565150" y="3970338"/>
          <p14:tracePt t="4138" x="455613" y="4024313"/>
          <p14:tracePt t="4151" x="373063" y="4079875"/>
          <p14:tracePt t="4169" x="344488" y="4121150"/>
          <p14:tracePt t="4187" x="331788" y="4189413"/>
          <p14:tracePt t="4188" x="317500" y="4244975"/>
          <p14:tracePt t="4196" x="303213" y="4300538"/>
          <p14:tracePt t="4214" x="276225" y="4368800"/>
          <p14:tracePt t="4231" x="247650" y="4479925"/>
          <p14:tracePt t="4245" x="193675" y="4576763"/>
          <p14:tracePt t="4276" x="179388" y="4741863"/>
          <p14:tracePt t="4292" x="234950" y="4810125"/>
          <p14:tracePt t="4320" x="455613" y="4989513"/>
          <p14:tracePt t="4343" x="649288" y="5113338"/>
          <p14:tracePt t="4356" x="744538" y="5127625"/>
          <p14:tracePt t="4379" x="952500" y="5154613"/>
          <p14:tracePt t="4389" x="1035050" y="5154613"/>
          <p14:tracePt t="4404" x="1144588" y="5154613"/>
          <p14:tracePt t="4423" x="1323975" y="5100638"/>
          <p14:tracePt t="4424" x="1420813" y="5057775"/>
          <p14:tracePt t="4456" x="1808163" y="4865688"/>
          <p14:tracePt t="4463" x="1905000" y="4810125"/>
          <p14:tracePt t="4480" x="2028825" y="4713288"/>
          <p14:tracePt t="4497" x="2138363" y="4589463"/>
          <p14:tracePt t="4511" x="2166938" y="4492625"/>
          <p14:tracePt t="4526" x="2179638" y="4383088"/>
          <p14:tracePt t="4544" x="2179638" y="4300538"/>
          <p14:tracePt t="4561" x="2166938" y="4217988"/>
          <p14:tracePt t="4576" x="2138363" y="4148138"/>
          <p14:tracePt t="4593" x="2097088" y="4052888"/>
          <p14:tracePt t="4610" x="2041525" y="3983038"/>
          <p14:tracePt t="4626" x="1931988" y="3859213"/>
          <p14:tracePt t="4635" x="1890713" y="3817938"/>
          <p14:tracePt t="4636" x="1862138" y="3790950"/>
          <p14:tracePt t="4656" x="1793875" y="3749675"/>
          <p14:tracePt t="4676" x="1628775" y="3735388"/>
          <p14:tracePt t="4702" x="1366838" y="3735388"/>
          <p14:tracePt t="4714" x="1158875" y="3735388"/>
          <p14:tracePt t="4733" x="1035050" y="3735388"/>
          <p14:tracePt t="4748" x="896938" y="3735388"/>
          <p14:tracePt t="4760" x="869950" y="3735388"/>
          <p14:tracePt t="4776" x="800100" y="3749675"/>
          <p14:tracePt t="4803" x="676275" y="3832225"/>
          <p14:tracePt t="4810" x="649288" y="3844925"/>
          <p14:tracePt t="4826" x="606425" y="3900488"/>
          <p14:tracePt t="4840" x="593725" y="3970338"/>
          <p14:tracePt t="4857" x="565150" y="4024313"/>
          <p14:tracePt t="4876" x="538163" y="4121150"/>
          <p14:tracePt t="4889" x="496888" y="4244975"/>
          <p14:tracePt t="4902" x="469900" y="4314825"/>
          <p14:tracePt t="4923" x="455613" y="4451350"/>
          <p14:tracePt t="4936" x="455613" y="4548188"/>
          <p14:tracePt t="4948" x="469900" y="4618038"/>
          <p14:tracePt t="4966" x="523875" y="4754563"/>
          <p14:tracePt t="4982" x="579438" y="4824413"/>
          <p14:tracePt t="4998" x="606425" y="4838700"/>
          <p14:tracePt t="5012" x="649288" y="4865688"/>
          <p14:tracePt t="5026" x="814388" y="4906963"/>
          <p14:tracePt t="5043" x="1173163" y="5003800"/>
          <p14:tracePt t="5044" x="1338263" y="5030788"/>
          <p14:tracePt t="5060" x="1697038" y="5100638"/>
          <p14:tracePt t="5073" x="1862138" y="5127625"/>
          <p14:tracePt t="5093" x="2166938" y="5154613"/>
          <p14:tracePt t="5110" x="2235200" y="5154613"/>
          <p14:tracePt t="5126" x="2263775" y="5154613"/>
          <p14:tracePt t="5156" x="2332038" y="5072063"/>
          <p14:tracePt t="5173" x="2359025" y="5016500"/>
          <p14:tracePt t="5186" x="2373313" y="4962525"/>
          <p14:tracePt t="5199" x="2373313" y="4921250"/>
          <p14:tracePt t="5216" x="2387600" y="4810125"/>
          <p14:tracePt t="5231" x="2387600" y="4672013"/>
          <p14:tracePt t="5249" x="2359025" y="4492625"/>
          <p14:tracePt t="5262" x="2346325" y="4438650"/>
          <p14:tracePt t="5277" x="2290763" y="4341813"/>
          <p14:tracePt t="5293" x="2179638" y="4232275"/>
          <p14:tracePt t="5310" x="2000250" y="4094163"/>
          <p14:tracePt t="5326" x="1697038" y="3997325"/>
          <p14:tracePt t="5342" x="1462088" y="3983038"/>
          <p14:tracePt t="5360" x="1173163" y="3941763"/>
          <p14:tracePt t="5375" x="1008063" y="3941763"/>
          <p14:tracePt t="5392" x="869950" y="3941763"/>
          <p14:tracePt t="5409" x="731838" y="3956050"/>
          <p14:tracePt t="5415" x="676275" y="3970338"/>
          <p14:tracePt t="5433" x="579438" y="3983038"/>
          <p14:tracePt t="5452" x="523875" y="3997325"/>
          <p14:tracePt t="5491" x="469900" y="4038600"/>
          <p14:tracePt t="5496" x="455613" y="4052888"/>
          <p14:tracePt t="5512" x="414338" y="4121150"/>
          <p14:tracePt t="5526" x="344488" y="4203700"/>
          <p14:tracePt t="5544" x="276225" y="4314825"/>
          <p14:tracePt t="5570" x="261938" y="4492625"/>
          <p14:tracePt t="5592" x="276225" y="4589463"/>
          <p14:tracePt t="5608" x="344488" y="4727575"/>
          <p14:tracePt t="5624" x="414338" y="4865688"/>
          <p14:tracePt t="5638" x="511175" y="4975225"/>
          <p14:tracePt t="5656" x="703263" y="5100638"/>
          <p14:tracePt t="5670" x="911225" y="5195888"/>
          <p14:tracePt t="5682" x="1062038" y="5265738"/>
          <p14:tracePt t="5705" x="1338263" y="5319713"/>
          <p14:tracePt t="5714" x="1393825" y="5334000"/>
          <p14:tracePt t="5732" x="1573213" y="5334000"/>
          <p14:tracePt t="5745" x="1641475" y="5334000"/>
          <p14:tracePt t="5763" x="1711325" y="5334000"/>
          <p14:tracePt t="5777" x="1793875" y="5319713"/>
          <p14:tracePt t="5793" x="1862138" y="5265738"/>
          <p14:tracePt t="5809" x="1973263" y="5210175"/>
          <p14:tracePt t="5844" x="2208213" y="5100638"/>
          <p14:tracePt t="5855" x="2290763" y="5030788"/>
          <p14:tracePt t="5873" x="2387600" y="4948238"/>
          <p14:tracePt t="5886" x="2443163" y="4865688"/>
          <p14:tracePt t="5886" x="2455863" y="4824413"/>
          <p14:tracePt t="5904" x="2497138" y="4713288"/>
          <p14:tracePt t="5922" x="2511425" y="4618038"/>
          <p14:tracePt t="5938" x="2511425" y="4479925"/>
          <p14:tracePt t="5948" x="2511425" y="4341813"/>
          <p14:tracePt t="5965" x="2497138" y="4300538"/>
          <p14:tracePt t="5982" x="2455863" y="4189413"/>
          <p14:tracePt t="5995" x="2443163" y="4148138"/>
          <p14:tracePt t="6013" x="2332038" y="4011613"/>
          <p14:tracePt t="6027" x="2249488" y="3956050"/>
          <p14:tracePt t="6054" x="1931988" y="3790950"/>
          <p14:tracePt t="6081" x="1670050" y="3708400"/>
          <p14:tracePt t="6090" x="1531938" y="3694113"/>
          <p14:tracePt t="6092" x="1435100" y="3679825"/>
          <p14:tracePt t="6106" x="1187450" y="3667125"/>
          <p14:tracePt t="6123" x="952500" y="3667125"/>
          <p14:tracePt t="6140" x="785813" y="3667125"/>
          <p14:tracePt t="6152" x="676275" y="3667125"/>
          <p14:tracePt t="6166" x="649288" y="3667125"/>
          <p14:tracePt t="6193" x="565150" y="3694113"/>
          <p14:tracePt t="6215" x="469900" y="3776663"/>
          <p14:tracePt t="6229" x="455613" y="3803650"/>
          <p14:tracePt t="6246" x="400050" y="3914775"/>
          <p14:tracePt t="6261" x="385763" y="3941763"/>
          <p14:tracePt t="6276" x="358775" y="4052888"/>
          <p14:tracePt t="6293" x="331788" y="4135438"/>
          <p14:tracePt t="6314" x="317500" y="4327525"/>
          <p14:tracePt t="6325" x="317500" y="4368800"/>
          <p14:tracePt t="6327" x="344488" y="4465638"/>
          <p14:tracePt t="6345" x="427038" y="4645025"/>
          <p14:tracePt t="6352" x="538163" y="4810125"/>
          <p14:tracePt t="6369" x="717550" y="4989513"/>
          <p14:tracePt t="6373" x="785813" y="5057775"/>
          <p14:tracePt t="6388" x="896938" y="5154613"/>
          <p14:tracePt t="6404" x="965200" y="5183188"/>
          <p14:tracePt t="6419" x="1020763" y="5210175"/>
          <p14:tracePt t="6437" x="1214438" y="5237163"/>
          <p14:tracePt t="6449" x="1338263" y="5251450"/>
          <p14:tracePt t="6464" x="1670050" y="5278438"/>
          <p14:tracePt t="6482" x="2166938" y="5210175"/>
          <p14:tracePt t="6494" x="2332038" y="5168900"/>
          <p14:tracePt t="6513" x="2538413" y="5100638"/>
          <p14:tracePt t="6525" x="2593975" y="5016500"/>
          <p14:tracePt t="6553" x="2579688" y="4906963"/>
          <p14:tracePt t="6562" x="2552700" y="4879975"/>
          <p14:tracePt t="6572" x="2538413" y="4851400"/>
          <p14:tracePt t="6592" x="2484438" y="4810125"/>
          <p14:tracePt t="6606" x="2455863" y="4783138"/>
          <p14:tracePt t="6624" x="2428875" y="4727575"/>
          <p14:tracePt t="6639" x="2414588" y="4713288"/>
          <p14:tracePt t="6652" x="2373313" y="4659313"/>
          <p14:tracePt t="6669" x="2305050" y="4589463"/>
          <p14:tracePt t="6682" x="2208213" y="4492625"/>
          <p14:tracePt t="6707" x="2125663" y="4451350"/>
          <p14:tracePt t="6716" x="2111375" y="4438650"/>
          <p14:tracePt t="6817" x="2111375" y="4424363"/>
          <p14:tracePt t="6826" x="2097088" y="4424363"/>
          <p14:tracePt t="6855" x="2097088" y="4410075"/>
          <p14:tracePt t="7436" x="2084388" y="4397375"/>
          <p14:tracePt t="7573" x="2084388" y="4383088"/>
          <p14:tracePt t="7592" x="2070100" y="4383088"/>
          <p14:tracePt t="7610" x="2028825" y="4356100"/>
          <p14:tracePt t="7638" x="1958975" y="4286250"/>
          <p14:tracePt t="7656" x="1905000" y="4232275"/>
          <p14:tracePt t="7668" x="1876425" y="4203700"/>
          <p14:tracePt t="7686" x="1752600" y="4162425"/>
          <p14:tracePt t="7698" x="1670050" y="4148138"/>
          <p14:tracePt t="7721" x="1311275" y="4135438"/>
          <p14:tracePt t="7729" x="1228725" y="4135438"/>
          <p14:tracePt t="7732" x="1076325" y="4135438"/>
          <p14:tracePt t="7747" x="911225" y="4135438"/>
          <p14:tracePt t="7759" x="828675" y="4135438"/>
          <p14:tracePt t="7785" x="744538" y="4135438"/>
          <p14:tracePt t="7794" x="731838" y="4135438"/>
          <p14:tracePt t="7797" x="717550" y="4135438"/>
          <p14:tracePt t="7811" x="676275" y="4135438"/>
          <p14:tracePt t="7826" x="620713" y="4148138"/>
          <p14:tracePt t="7839" x="579438" y="4176713"/>
          <p14:tracePt t="7862" x="455613" y="4244975"/>
          <p14:tracePt t="7871" x="427038" y="4244975"/>
          <p14:tracePt t="7874" x="385763" y="4259263"/>
          <p14:tracePt t="7889" x="358775" y="4286250"/>
          <p14:tracePt t="7901" x="290513" y="4327525"/>
          <p14:tracePt t="7919" x="220663" y="4383088"/>
          <p14:tracePt t="7938" x="138113" y="4465638"/>
          <p14:tracePt t="7948" x="138113" y="4506913"/>
          <p14:tracePt t="7964" x="138113" y="4589463"/>
          <p14:tracePt t="7981" x="165100" y="4659313"/>
          <p14:tracePt t="7995" x="206375" y="4727575"/>
          <p14:tracePt t="8013" x="247650" y="4754563"/>
          <p14:tracePt t="8026" x="290513" y="4810125"/>
          <p14:tracePt t="8043" x="331788" y="4865688"/>
          <p14:tracePt t="8068" x="455613" y="4975225"/>
          <p14:tracePt t="8077" x="523875" y="5016500"/>
          <p14:tracePt t="8079" x="620713" y="5057775"/>
          <p14:tracePt t="8088" x="661988" y="5072063"/>
          <p14:tracePt t="8106" x="911225" y="5113338"/>
          <p14:tracePt t="8123" x="1117600" y="5113338"/>
          <p14:tracePt t="8135" x="1338263" y="5113338"/>
          <p14:tracePt t="8156" x="1655763" y="5072063"/>
          <p14:tracePt t="8168" x="1738313" y="5057775"/>
          <p14:tracePt t="8187" x="1793875" y="5030788"/>
          <p14:tracePt t="8200" x="1835150" y="5003800"/>
          <p14:tracePt t="8214" x="1862138" y="4933950"/>
          <p14:tracePt t="8231" x="1905000" y="4879975"/>
          <p14:tracePt t="8244" x="2000250" y="4713288"/>
          <p14:tracePt t="8264" x="2070100" y="4576763"/>
          <p14:tracePt t="8277" x="2097088" y="4492625"/>
          <p14:tracePt t="8293" x="2097088" y="4397375"/>
          <p14:tracePt t="8309" x="2041525" y="4314825"/>
          <p14:tracePt t="8325" x="1946275" y="4203700"/>
          <p14:tracePt t="8361" x="1641475" y="3997325"/>
          <p14:tracePt t="8372" x="1573213" y="3970338"/>
          <p14:tracePt t="8389" x="1449388" y="3929063"/>
          <p14:tracePt t="8402" x="1352550" y="3900488"/>
          <p14:tracePt t="8420" x="1173163" y="3886200"/>
          <p14:tracePt t="8433" x="1035050" y="3886200"/>
          <p14:tracePt t="8452" x="855663" y="3859213"/>
          <p14:tracePt t="8463" x="773113" y="3859213"/>
          <p14:tracePt t="8480" x="620713" y="3844925"/>
          <p14:tracePt t="8498" x="552450" y="3844925"/>
          <p14:tracePt t="8510" x="496888" y="3859213"/>
          <p14:tracePt t="8526" x="441325" y="3900488"/>
          <p14:tracePt t="8552" x="373063" y="4024313"/>
          <p14:tracePt t="8561" x="344488" y="4079875"/>
          <p14:tracePt t="8572" x="331788" y="4148138"/>
          <p14:tracePt t="8575" x="331788" y="4203700"/>
          <p14:tracePt t="8592" x="331788" y="4368800"/>
          <p14:tracePt t="8609" x="331788" y="4465638"/>
          <p14:tracePt t="8639" x="331788" y="4686300"/>
          <p14:tracePt t="8656" x="358775" y="4727575"/>
          <p14:tracePt t="8668" x="414338" y="4797425"/>
          <p14:tracePt t="8687" x="496888" y="4892675"/>
          <p14:tracePt t="8699" x="606425" y="4962525"/>
          <p14:tracePt t="8714" x="731838" y="5030788"/>
          <p14:tracePt t="8732" x="911225" y="5086350"/>
          <p14:tracePt t="8747" x="1076325" y="5100638"/>
          <p14:tracePt t="8761" x="1173163" y="5100638"/>
          <p14:tracePt t="8779" x="1517650" y="5100638"/>
          <p14:tracePt t="8793" x="1600200" y="5100638"/>
          <p14:tracePt t="8809" x="1931988" y="5016500"/>
          <p14:tracePt t="8837" x="2220913" y="4865688"/>
          <p14:tracePt t="8858" x="2387600" y="4686300"/>
          <p14:tracePt t="8872" x="2443163" y="4562475"/>
          <p14:tracePt t="8889" x="2443163" y="4410075"/>
          <p14:tracePt t="8902" x="2428875" y="4341813"/>
          <p14:tracePt t="8920" x="2317750" y="4203700"/>
          <p14:tracePt t="8931" x="2249488" y="4148138"/>
          <p14:tracePt t="8955" x="1987550" y="4011613"/>
          <p14:tracePt t="8967" x="1779588" y="3929063"/>
          <p14:tracePt t="8981" x="1682750" y="3900488"/>
          <p14:tracePt t="8995" x="1435100" y="3873500"/>
          <p14:tracePt t="9010" x="1103313" y="3844925"/>
          <p14:tracePt t="9028" x="773113" y="3844925"/>
          <p14:tracePt t="9053" x="620713" y="3844925"/>
          <p14:tracePt t="9076" x="552450" y="3873500"/>
          <p14:tracePt t="9089" x="538163" y="3886200"/>
          <p14:tracePt t="9106" x="523875" y="3900488"/>
          <p14:tracePt t="9125" x="482600" y="3941763"/>
          <p14:tracePt t="9144" x="469900" y="3970338"/>
          <p14:tracePt t="9155" x="455613" y="3983038"/>
          <p14:tracePt t="9171" x="455613" y="3997325"/>
          <p14:tracePt t="9182" x="455613" y="4011613"/>
          <p14:tracePt t="9202" x="455613" y="4038600"/>
          <p14:tracePt t="9230" x="455613" y="4052888"/>
          <p14:tracePt t="9248" x="455613" y="4079875"/>
          <p14:tracePt t="9310" x="455613" y="4094163"/>
          <p14:tracePt t="9339" x="455613" y="4106863"/>
          <p14:tracePt t="9388" x="455613" y="4135438"/>
          <p14:tracePt t="9406" x="455613" y="4189413"/>
          <p14:tracePt t="9418" x="455613" y="4217988"/>
          <p14:tracePt t="9435" x="455613" y="4273550"/>
          <p14:tracePt t="9447" x="455613" y="4341813"/>
          <p14:tracePt t="9464" x="455613" y="4383088"/>
          <p14:tracePt t="9480" x="455613" y="4451350"/>
          <p14:tracePt t="9498" x="455613" y="4492625"/>
          <p14:tracePt t="9511" x="469900" y="4548188"/>
          <p14:tracePt t="9530" x="496888" y="4589463"/>
          <p14:tracePt t="9544" x="538163" y="4672013"/>
          <p14:tracePt t="9560" x="606425" y="4727575"/>
          <p14:tracePt t="9575" x="649288" y="4768850"/>
          <p14:tracePt t="9589" x="744538" y="4824413"/>
          <p14:tracePt t="9615" x="896938" y="4921250"/>
          <p14:tracePt t="9627" x="1008063" y="5016500"/>
          <p14:tracePt t="9638" x="1103313" y="5072063"/>
          <p14:tracePt t="9667" x="1270000" y="5127625"/>
          <p14:tracePt t="9685" x="1366838" y="5127625"/>
          <p14:tracePt t="9701" x="1503363" y="5127625"/>
          <p14:tracePt t="9714" x="1628775" y="5127625"/>
          <p14:tracePt t="9731" x="1711325" y="5127625"/>
          <p14:tracePt t="9747" x="1766888" y="5113338"/>
          <p14:tracePt t="9764" x="1793875" y="5100638"/>
          <p14:tracePt t="9777" x="1808163" y="5072063"/>
          <p14:tracePt t="9793" x="1835150" y="5016500"/>
          <p14:tracePt t="9809" x="1849438" y="4921250"/>
          <p14:tracePt t="9825" x="1849438" y="4810125"/>
          <p14:tracePt t="9842" x="1849438" y="4700588"/>
          <p14:tracePt t="9857" x="1849438" y="4630738"/>
          <p14:tracePt t="9894" x="1862138" y="4451350"/>
          <p14:tracePt t="9904" x="1862138" y="4438650"/>
          <p14:tracePt t="9921" x="1862138" y="4397375"/>
          <p14:tracePt t="9932" x="1862138" y="4356100"/>
          <p14:tracePt t="9952" x="1862138" y="4327525"/>
          <p14:tracePt t="9964" x="1862138" y="4286250"/>
          <p14:tracePt t="9981" x="1862138" y="4232275"/>
          <p14:tracePt t="9997" x="1862138" y="4189413"/>
          <p14:tracePt t="10010" x="1862138" y="4162425"/>
          <p14:tracePt t="10025" x="1862138" y="4148138"/>
          <p14:tracePt t="10076" x="1849438" y="4121150"/>
          <p14:tracePt t="10105" x="1808163" y="4079875"/>
          <p14:tracePt t="10124" x="1766888" y="4038600"/>
          <p14:tracePt t="10139" x="1725613" y="4011613"/>
          <p14:tracePt t="10154" x="1655763" y="3983038"/>
          <p14:tracePt t="10170" x="1600200" y="3970338"/>
          <p14:tracePt t="10187" x="1573213" y="3970338"/>
          <p14:tracePt t="10199" x="1558925" y="3970338"/>
          <p14:tracePt t="10201" x="1546225" y="3970338"/>
          <p14:tracePt t="10232" x="1517650" y="3970338"/>
          <p14:tracePt t="10256" x="1503363" y="3970338"/>
          <p14:tracePt t="10263" x="1490663" y="3970338"/>
          <p14:tracePt t="10338" x="1503363" y="3970338"/>
          <p14:tracePt t="10356" x="1546225" y="3970338"/>
          <p14:tracePt t="10373" x="1573213" y="3970338"/>
          <p14:tracePt t="10386" x="1587500" y="3970338"/>
          <p14:tracePt t="10404" x="1641475" y="3956050"/>
          <p14:tracePt t="10422" x="1655763" y="3956050"/>
          <p14:tracePt t="10435" x="1670050" y="3956050"/>
          <p14:tracePt t="10451" x="1711325" y="3941763"/>
          <p14:tracePt t="10452" x="1738313" y="3941763"/>
          <p14:tracePt t="10463" x="1820863" y="3941763"/>
          <p14:tracePt t="10480" x="1987550" y="3941763"/>
          <p14:tracePt t="10497" x="2235200" y="3970338"/>
          <p14:tracePt t="10514" x="2622550" y="4024313"/>
          <p14:tracePt t="10528" x="2814638" y="4038600"/>
          <p14:tracePt t="10543" x="3049588" y="4094163"/>
          <p14:tracePt t="10558" x="3284538" y="4162425"/>
          <p14:tracePt t="10575" x="3670300" y="4244975"/>
          <p14:tracePt t="10592" x="4567238" y="4356100"/>
          <p14:tracePt t="10608" x="5105400" y="4368800"/>
          <p14:tracePt t="10626" x="5491163" y="4383088"/>
          <p14:tracePt t="10641" x="5767388" y="4383088"/>
          <p14:tracePt t="10658" x="5919788" y="4368800"/>
          <p14:tracePt t="10675" x="6057900" y="4341813"/>
          <p14:tracePt t="10682" x="6113463" y="4327525"/>
          <p14:tracePt t="10699" x="6251575" y="4273550"/>
          <p14:tracePt t="10724" x="6484938" y="4106863"/>
          <p14:tracePt t="10729" x="6499225" y="4079875"/>
          <p14:tracePt t="10745" x="6457950" y="3886200"/>
          <p14:tracePt t="10762" x="6208713" y="3624263"/>
          <p14:tracePt t="10779" x="5299075" y="3170238"/>
          <p14:tracePt t="10793" x="3946525" y="2646363"/>
          <p14:tracePt t="10809" x="2400300" y="2149475"/>
          <p14:tracePt t="10825" x="979488" y="1736725"/>
          <p14:tracePt t="13308" x="373063" y="1654175"/>
          <p14:tracePt t="13308" x="661988" y="1778000"/>
          <p14:tracePt t="13308" x="979488" y="1943100"/>
          <p14:tracePt t="13308" x="1187450" y="2039938"/>
          <p14:tracePt t="13308" x="1296988" y="2081213"/>
          <p14:tracePt t="13308" x="1311275" y="2095500"/>
          <p14:tracePt t="13308" x="1311275" y="2108200"/>
          <p14:tracePt t="13308" x="1296988" y="2108200"/>
          <p14:tracePt t="13308" x="1282700" y="2108200"/>
          <p14:tracePt t="13308" x="1255713" y="2108200"/>
          <p14:tracePt t="13308" x="1241425" y="2108200"/>
          <p14:tracePt t="13308" x="1228725" y="2108200"/>
          <p14:tracePt t="13308" x="1214438" y="2108200"/>
          <p14:tracePt t="13308" x="1200150" y="2108200"/>
          <p14:tracePt t="13308" x="1187450" y="2108200"/>
          <p14:tracePt t="13308" x="1173163" y="2108200"/>
          <p14:tracePt t="13308" x="1158875" y="2108200"/>
          <p14:tracePt t="13308" x="1131888" y="2108200"/>
          <p14:tracePt t="13308" x="1117600" y="2108200"/>
          <p14:tracePt t="13308" x="1090613" y="2095500"/>
          <p14:tracePt t="13308" x="1062038" y="2095500"/>
          <p14:tracePt t="13308" x="1049338" y="2095500"/>
          <p14:tracePt t="13308" x="1035050" y="2095500"/>
          <p14:tracePt t="13308" x="1020763" y="2081213"/>
          <p14:tracePt t="13308" x="1008063" y="2081213"/>
          <p14:tracePt t="13308" x="993775" y="2081213"/>
          <p14:tracePt t="13308" x="979488" y="2081213"/>
          <p14:tracePt t="13308" x="965200" y="2081213"/>
          <p14:tracePt t="13308" x="923925" y="2066925"/>
          <p14:tracePt t="13308" x="911225" y="2066925"/>
          <p14:tracePt t="13308" x="896938" y="2066925"/>
          <p14:tracePt t="13308" x="841375" y="2054225"/>
          <p14:tracePt t="13308" x="785813" y="2039938"/>
          <p14:tracePt t="13308" x="758825" y="2025650"/>
          <p14:tracePt t="13308" x="703263" y="2012950"/>
          <p14:tracePt t="13308" x="676275" y="1998663"/>
          <p14:tracePt t="13308" x="661988" y="1998663"/>
          <p14:tracePt t="13308" x="635000" y="1984375"/>
          <p14:tracePt t="13308" x="593725" y="1971675"/>
          <p14:tracePt t="13308" x="538163" y="1943100"/>
          <p14:tracePt t="13308" x="455613" y="1930400"/>
          <p14:tracePt t="13308" x="358775" y="1889125"/>
          <p14:tracePt t="13308" x="247650" y="1846263"/>
          <p14:tracePt t="13308" x="165100" y="1792288"/>
          <p14:tracePt t="13308" x="26988" y="1654175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0083800" cy="7556500"/>
          </a:xfrm>
          <a:prstGeom prst="rect">
            <a:avLst/>
          </a:prstGeom>
          <a:noFill/>
        </p:spPr>
      </p:pic>
      <p:sp>
        <p:nvSpPr>
          <p:cNvPr id="3" name="TextBox 1"/>
          <p:cNvSpPr txBox="1"/>
          <p:nvPr/>
        </p:nvSpPr>
        <p:spPr>
          <a:xfrm>
            <a:off x="355600" y="1651000"/>
            <a:ext cx="20193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5384800" y="1651000"/>
            <a:ext cx="1905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6299200" y="1651000"/>
            <a:ext cx="33909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3098800" y="1651000"/>
            <a:ext cx="15621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546100" y="2781301"/>
            <a:ext cx="1752600" cy="4739759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dirty="0"/>
              <a:t>		</a:t>
            </a:r>
            <a:r>
              <a:rPr lang="en-US" altLang="zh-CN" sz="2000" dirty="0">
                <a:solidFill>
                  <a:srgbClr val="3C3C3C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altLang="zh-CN" sz="20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0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2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T_While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dirty="0"/>
              <a:t>					</a:t>
            </a:r>
            <a:endParaRPr lang="en-US" altLang="zh-CN" sz="2000" dirty="0">
              <a:solidFill>
                <a:srgbClr val="3C3C3C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441700" y="2559050"/>
            <a:ext cx="572464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The   piece   of   the   original   program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from   which   we   made   the   token   is</a:t>
            </a:r>
            <a:r>
              <a:rPr lang="en-US" altLang="zh-CN" sz="2400" b="1" dirty="0">
                <a:latin typeface="Bradley Hand ITC" pitchFamily="66" charset="0"/>
              </a:rPr>
              <a:t>	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called   a  </a:t>
            </a:r>
            <a:r>
              <a:rPr lang="en-US" altLang="zh-CN" sz="2800" b="1" dirty="0">
                <a:solidFill>
                  <a:srgbClr val="0000FF"/>
                </a:solidFill>
                <a:latin typeface="Bradley Hand ITC" pitchFamily="66" charset="0"/>
                <a:cs typeface="Times New Roman" pitchFamily="18" charset="0"/>
              </a:rPr>
              <a:t>lexeme</a:t>
            </a:r>
            <a:endParaRPr lang="zh-CN" altLang="en-US" sz="2800" b="1" dirty="0">
              <a:latin typeface="Bradley Hand ITC" pitchFamily="66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94100" y="5412323"/>
            <a:ext cx="5243743" cy="21441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This is called   a   </a:t>
            </a:r>
            <a:r>
              <a:rPr lang="en-US" altLang="zh-CN" sz="2800" b="1" dirty="0">
                <a:solidFill>
                  <a:srgbClr val="0000FF"/>
                </a:solidFill>
                <a:latin typeface="Bradley Hand ITC" pitchFamily="66" charset="0"/>
                <a:cs typeface="Times New Roman" pitchFamily="18" charset="0"/>
              </a:rPr>
              <a:t>token</a:t>
            </a: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.  You  can 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think of  it  as   an   enumerated   type 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representing   what   logical   entity   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we read   out   of   the   source   code.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endParaRPr lang="zh-CN" altLang="en-US" sz="2400" b="1" dirty="0">
              <a:solidFill>
                <a:srgbClr val="3C3C3C"/>
              </a:solidFill>
              <a:latin typeface="Bradley Hand ITC" pitchFamily="66" charset="0"/>
              <a:cs typeface="Times New Roman" pitchFamily="18" charset="0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C7FA687B-D262-4EF9-A2CB-A18D3FC8A3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78"/>
    </mc:Choice>
    <mc:Fallback xmlns="">
      <p:transition spd="slow" advTm="35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TextBox 1"/>
          <p:cNvSpPr txBox="1"/>
          <p:nvPr/>
        </p:nvSpPr>
        <p:spPr>
          <a:xfrm>
            <a:off x="355600" y="1651000"/>
            <a:ext cx="20193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51" name="TextBox 1"/>
          <p:cNvSpPr txBox="1"/>
          <p:nvPr/>
        </p:nvSpPr>
        <p:spPr>
          <a:xfrm>
            <a:off x="5384800" y="1651000"/>
            <a:ext cx="1905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2" name="TextBox 1"/>
          <p:cNvSpPr txBox="1"/>
          <p:nvPr/>
        </p:nvSpPr>
        <p:spPr>
          <a:xfrm>
            <a:off x="6299200" y="1651000"/>
            <a:ext cx="33909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546100" y="4305300"/>
            <a:ext cx="11684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T_While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621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5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100DB4D-C1D1-4E2B-A76A-208E1A0C2B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81"/>
    </mc:Choice>
    <mc:Fallback xmlns="">
      <p:transition spd="slow" advTm="8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TextBox 1"/>
          <p:cNvSpPr txBox="1"/>
          <p:nvPr/>
        </p:nvSpPr>
        <p:spPr>
          <a:xfrm>
            <a:off x="355600" y="1651000"/>
            <a:ext cx="20193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51" name="TextBox 1"/>
          <p:cNvSpPr txBox="1"/>
          <p:nvPr/>
        </p:nvSpPr>
        <p:spPr>
          <a:xfrm>
            <a:off x="5384800" y="1651000"/>
            <a:ext cx="1905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2" name="TextBox 1"/>
          <p:cNvSpPr txBox="1"/>
          <p:nvPr/>
        </p:nvSpPr>
        <p:spPr>
          <a:xfrm>
            <a:off x="6299200" y="1651000"/>
            <a:ext cx="33909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546100" y="4305300"/>
            <a:ext cx="11684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T_While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621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6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pic>
        <p:nvPicPr>
          <p:cNvPr id="55" name="音频 54">
            <a:hlinkClick r:id="" action="ppaction://media"/>
            <a:extLst>
              <a:ext uri="{FF2B5EF4-FFF2-40B4-BE49-F238E27FC236}">
                <a16:creationId xmlns:a16="http://schemas.microsoft.com/office/drawing/2014/main" id="{8D7ABB9C-2440-4880-9ABA-9D3118F95E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00"/>
    </mc:Choice>
    <mc:Fallback xmlns="">
      <p:transition spd="slow" advTm="8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00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TextBox 1"/>
          <p:cNvSpPr txBox="1"/>
          <p:nvPr/>
        </p:nvSpPr>
        <p:spPr>
          <a:xfrm>
            <a:off x="355600" y="1651000"/>
            <a:ext cx="20193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51" name="TextBox 1"/>
          <p:cNvSpPr txBox="1"/>
          <p:nvPr/>
        </p:nvSpPr>
        <p:spPr>
          <a:xfrm>
            <a:off x="5384800" y="1651000"/>
            <a:ext cx="1905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2" name="TextBox 1"/>
          <p:cNvSpPr txBox="1"/>
          <p:nvPr/>
        </p:nvSpPr>
        <p:spPr>
          <a:xfrm>
            <a:off x="6299200" y="1651000"/>
            <a:ext cx="33909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546100" y="4305300"/>
            <a:ext cx="11684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T_While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621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9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3A62D38D-5E5A-4C7A-A8C7-459D8F3A96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27"/>
    </mc:Choice>
    <mc:Fallback xmlns="">
      <p:transition spd="slow" advTm="8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24041" y="0"/>
            <a:ext cx="10083800" cy="7556500"/>
          </a:xfrm>
          <a:prstGeom prst="rect">
            <a:avLst/>
          </a:prstGeom>
          <a:noFill/>
        </p:spPr>
      </p:pic>
      <p:sp>
        <p:nvSpPr>
          <p:cNvPr id="9" name="TextBox 1"/>
          <p:cNvSpPr txBox="1"/>
          <p:nvPr/>
        </p:nvSpPr>
        <p:spPr>
          <a:xfrm>
            <a:off x="355600" y="1651000"/>
            <a:ext cx="2002151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5384800" y="1651000"/>
            <a:ext cx="200376" cy="4251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6299200" y="1651000"/>
            <a:ext cx="3337452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546100" y="4305300"/>
            <a:ext cx="1189428" cy="36163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T_While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3098800" y="1651000"/>
            <a:ext cx="1551707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89300" y="3702050"/>
            <a:ext cx="5795176" cy="21441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Sometimes   we   will   discard  a	lexeme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rather   than   storing   it  for   later   use.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Here,   we   ignore   whitespace,   since   it 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	has   no   bearing   on   the   meaning   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Of  the   program.</a:t>
            </a:r>
            <a:endParaRPr lang="zh-CN" altLang="en-US" sz="2400" b="1" dirty="0">
              <a:latin typeface="Bradley Hand ITC" pitchFamily="66" charset="0"/>
              <a:cs typeface="Times New Roman" pitchFamily="18" charset="0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8349FED-F111-4BB5-BBA5-84E85815A2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98"/>
    </mc:Choice>
    <mc:Fallback xmlns="">
      <p:transition spd="slow" advTm="32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0" name="TextBox 1"/>
          <p:cNvSpPr txBox="1"/>
          <p:nvPr/>
        </p:nvSpPr>
        <p:spPr>
          <a:xfrm>
            <a:off x="355600" y="1651000"/>
            <a:ext cx="2002151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51" name="TextBox 1"/>
          <p:cNvSpPr txBox="1"/>
          <p:nvPr/>
        </p:nvSpPr>
        <p:spPr>
          <a:xfrm>
            <a:off x="5384800" y="1651000"/>
            <a:ext cx="200376" cy="4251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2" name="TextBox 1"/>
          <p:cNvSpPr txBox="1"/>
          <p:nvPr/>
        </p:nvSpPr>
        <p:spPr>
          <a:xfrm>
            <a:off x="6299200" y="1651000"/>
            <a:ext cx="3337452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546100" y="4305300"/>
            <a:ext cx="1189428" cy="36163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T_While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51707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6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8F710F0-C3A4-461B-B5AC-40E5A119FB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17"/>
    </mc:Choice>
    <mc:Fallback xmlns="">
      <p:transition spd="slow" advTm="5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TextBox 1"/>
          <p:cNvSpPr txBox="1"/>
          <p:nvPr/>
        </p:nvSpPr>
        <p:spPr>
          <a:xfrm>
            <a:off x="355600" y="1651000"/>
            <a:ext cx="20193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51" name="TextBox 1"/>
          <p:cNvSpPr txBox="1"/>
          <p:nvPr/>
        </p:nvSpPr>
        <p:spPr>
          <a:xfrm>
            <a:off x="5384800" y="1651000"/>
            <a:ext cx="1905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2" name="TextBox 1"/>
          <p:cNvSpPr txBox="1"/>
          <p:nvPr/>
        </p:nvSpPr>
        <p:spPr>
          <a:xfrm>
            <a:off x="6299200" y="1651000"/>
            <a:ext cx="33909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546100" y="4305300"/>
            <a:ext cx="1168400" cy="304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T_While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621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6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3C9E7A5-37A0-42B8-A7B2-D0172283B1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34"/>
    </mc:Choice>
    <mc:Fallback xmlns="">
      <p:transition spd="slow" advTm="6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00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0" name="TextBox 1"/>
          <p:cNvSpPr txBox="1"/>
          <p:nvPr/>
        </p:nvSpPr>
        <p:spPr>
          <a:xfrm>
            <a:off x="355600" y="1651000"/>
            <a:ext cx="2002151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51" name="TextBox 1"/>
          <p:cNvSpPr txBox="1"/>
          <p:nvPr/>
        </p:nvSpPr>
        <p:spPr>
          <a:xfrm>
            <a:off x="5384800" y="1651000"/>
            <a:ext cx="200376" cy="4251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2" name="TextBox 1"/>
          <p:cNvSpPr txBox="1"/>
          <p:nvPr/>
        </p:nvSpPr>
        <p:spPr>
          <a:xfrm>
            <a:off x="6299200" y="1651000"/>
            <a:ext cx="3337452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546100" y="4305300"/>
            <a:ext cx="1189428" cy="36163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T_While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51707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6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55" name="音频 54">
            <a:hlinkClick r:id="" action="ppaction://media"/>
            <a:extLst>
              <a:ext uri="{FF2B5EF4-FFF2-40B4-BE49-F238E27FC236}">
                <a16:creationId xmlns:a16="http://schemas.microsoft.com/office/drawing/2014/main" id="{0544F898-4AD8-4392-ACDE-B0EBC51395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8"/>
    </mc:Choice>
    <mc:Fallback xmlns="">
      <p:transition spd="slow" advTm="7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00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0" name="Freeform 3"/>
          <p:cNvSpPr/>
          <p:nvPr/>
        </p:nvSpPr>
        <p:spPr>
          <a:xfrm>
            <a:off x="2057400" y="4114800"/>
            <a:ext cx="457200" cy="685800"/>
          </a:xfrm>
          <a:custGeom>
            <a:avLst/>
            <a:gdLst>
              <a:gd name="connsiteX0" fmla="*/ 228600 w 457200"/>
              <a:gd name="connsiteY0" fmla="*/ 685800 h 685800"/>
              <a:gd name="connsiteX1" fmla="*/ 0 w 457200"/>
              <a:gd name="connsiteY1" fmla="*/ 685800 h 685800"/>
              <a:gd name="connsiteX2" fmla="*/ 0 w 457200"/>
              <a:gd name="connsiteY2" fmla="*/ 0 h 685800"/>
              <a:gd name="connsiteX3" fmla="*/ 457200 w 457200"/>
              <a:gd name="connsiteY3" fmla="*/ 0 h 685800"/>
              <a:gd name="connsiteX4" fmla="*/ 457200 w 457200"/>
              <a:gd name="connsiteY4" fmla="*/ 685800 h 685800"/>
              <a:gd name="connsiteX5" fmla="*/ 228600 w 4572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685800">
                <a:moveTo>
                  <a:pt x="2286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457200" y="0"/>
                </a:lnTo>
                <a:lnTo>
                  <a:pt x="457200" y="685800"/>
                </a:lnTo>
                <a:lnTo>
                  <a:pt x="2286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1" name="Freeform 3"/>
          <p:cNvSpPr/>
          <p:nvPr/>
        </p:nvSpPr>
        <p:spPr>
          <a:xfrm>
            <a:off x="2051050" y="4108450"/>
            <a:ext cx="469900" cy="698500"/>
          </a:xfrm>
          <a:custGeom>
            <a:avLst/>
            <a:gdLst>
              <a:gd name="connsiteX0" fmla="*/ 234950 w 469900"/>
              <a:gd name="connsiteY0" fmla="*/ 692150 h 698500"/>
              <a:gd name="connsiteX1" fmla="*/ 6350 w 469900"/>
              <a:gd name="connsiteY1" fmla="*/ 692150 h 698500"/>
              <a:gd name="connsiteX2" fmla="*/ 6350 w 469900"/>
              <a:gd name="connsiteY2" fmla="*/ 6350 h 698500"/>
              <a:gd name="connsiteX3" fmla="*/ 463550 w 469900"/>
              <a:gd name="connsiteY3" fmla="*/ 6350 h 698500"/>
              <a:gd name="connsiteX4" fmla="*/ 463550 w 469900"/>
              <a:gd name="connsiteY4" fmla="*/ 692150 h 698500"/>
              <a:gd name="connsiteX5" fmla="*/ 234950 w 4699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698500">
                <a:moveTo>
                  <a:pt x="2349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692150"/>
                </a:lnTo>
                <a:lnTo>
                  <a:pt x="2349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2" name="TextBox 1"/>
          <p:cNvSpPr txBox="1"/>
          <p:nvPr/>
        </p:nvSpPr>
        <p:spPr>
          <a:xfrm>
            <a:off x="5384800" y="1651000"/>
            <a:ext cx="200376" cy="4251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6299200" y="1651000"/>
            <a:ext cx="3337452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51707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5" name="TextBox 1"/>
          <p:cNvSpPr txBox="1"/>
          <p:nvPr/>
        </p:nvSpPr>
        <p:spPr>
          <a:xfrm>
            <a:off x="355600" y="1739900"/>
            <a:ext cx="2029402" cy="303416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>
                <a:tab pos="190500" algn="l"/>
                <a:tab pos="1841500" algn="l"/>
              </a:tabLst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>
                <a:tab pos="190500" algn="l"/>
                <a:tab pos="1841500" algn="l"/>
              </a:tabLst>
            </a:pPr>
            <a:r>
              <a:rPr lang="en-US" altLang="zh-CN" dirty="0"/>
              <a:t>	</a:t>
            </a:r>
            <a:r>
              <a:rPr lang="en-US" altLang="zh-CN" sz="2200" b="1" dirty="0" err="1">
                <a:latin typeface="Courier New" pitchFamily="18" charset="0"/>
                <a:cs typeface="Courier New" pitchFamily="18" charset="0"/>
              </a:rPr>
              <a:t>T_While</a:t>
            </a:r>
            <a:r>
              <a:rPr lang="en-US" altLang="zh-CN" dirty="0"/>
              <a:t>	</a:t>
            </a: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(</a:t>
            </a:r>
          </a:p>
        </p:txBody>
      </p:sp>
      <p:sp>
        <p:nvSpPr>
          <p:cNvPr id="57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56" name="音频 55">
            <a:hlinkClick r:id="" action="ppaction://media"/>
            <a:extLst>
              <a:ext uri="{FF2B5EF4-FFF2-40B4-BE49-F238E27FC236}">
                <a16:creationId xmlns:a16="http://schemas.microsoft.com/office/drawing/2014/main" id="{2B07FD24-90F4-4C16-9553-7E2DC501B4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69"/>
    </mc:Choice>
    <mc:Fallback xmlns="">
      <p:transition spd="slow" advTm="11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00" x="2952750" y="3184525"/>
          <p14:tracePt t="1432" x="2952750" y="3211513"/>
          <p14:tracePt t="1449" x="2938463" y="3225800"/>
          <p14:tracePt t="1464" x="2925763" y="3225800"/>
          <p14:tracePt t="1481" x="2897188" y="3225800"/>
          <p14:tracePt t="1494" x="2884488" y="3225800"/>
          <p14:tracePt t="1511" x="2787650" y="3252788"/>
          <p14:tracePt t="1524" x="2746375" y="3267075"/>
          <p14:tracePt t="1541" x="2622550" y="3335338"/>
          <p14:tracePt t="1558" x="2593975" y="3376613"/>
          <p14:tracePt t="1576" x="2566988" y="3405188"/>
          <p14:tracePt t="1588" x="2552700" y="3432175"/>
          <p14:tracePt t="1602" x="2443163" y="3487738"/>
          <p14:tracePt t="1618" x="2152650" y="3611563"/>
          <p14:tracePt t="1633" x="1917700" y="3679825"/>
          <p14:tracePt t="1638" x="1862138" y="3679825"/>
          <p14:tracePt t="1649" x="1820863" y="3694113"/>
          <p14:tracePt t="1665" x="1779588" y="3694113"/>
          <p14:tracePt t="1712" x="1779588" y="3721100"/>
          <p14:tracePt t="1729" x="1793875" y="3749675"/>
          <p14:tracePt t="1748" x="1958975" y="3749675"/>
          <p14:tracePt t="1761" x="2041525" y="3721100"/>
          <p14:tracePt t="1761" x="2179638" y="3652838"/>
          <p14:tracePt t="1773" x="2263775" y="3582988"/>
          <p14:tracePt t="1790" x="2552700" y="3279775"/>
          <p14:tracePt t="1809" x="2690813" y="3032125"/>
          <p14:tracePt t="1810" x="2746375" y="2894013"/>
          <p14:tracePt t="1822" x="2773363" y="2798763"/>
          <p14:tracePt t="1836" x="2855913" y="2590800"/>
          <p14:tracePt t="1854" x="2925763" y="2481263"/>
          <p14:tracePt t="1869" x="2967038" y="2357438"/>
          <p14:tracePt t="1883" x="3117850" y="2163763"/>
          <p14:tracePt t="1901" x="3284538" y="1998663"/>
          <p14:tracePt t="1914" x="3490913" y="1804988"/>
          <p14:tracePt t="1931" x="3670300" y="1654175"/>
          <p14:tracePt t="1956" x="3725863" y="1598613"/>
          <p14:tracePt t="1978" x="3684588" y="1584325"/>
          <p14:tracePt t="1995" x="3643313" y="1584325"/>
          <p14:tracePt t="2014" x="3614738" y="1584325"/>
          <p14:tracePt t="2088" x="3614738" y="1598613"/>
          <p14:tracePt t="2102" x="3614738" y="1627188"/>
          <p14:tracePt t="2135" x="3587750" y="1627188"/>
          <p14:tracePt t="2166" x="3546475" y="1654175"/>
          <p14:tracePt t="2189" x="3476625" y="1681163"/>
          <p14:tracePt t="2199" x="3449638" y="1722438"/>
          <p14:tracePt t="2216" x="3408363" y="1751013"/>
          <p14:tracePt t="2230" x="3381375" y="1778000"/>
          <p14:tracePt t="2244" x="3352800" y="1804988"/>
          <p14:tracePt t="2261" x="3311525" y="1846263"/>
          <p14:tracePt t="2278" x="3228975" y="1971675"/>
          <p14:tracePt t="2293" x="3160713" y="2066925"/>
          <p14:tracePt t="2307" x="3063875" y="2192338"/>
          <p14:tracePt t="2325" x="2952750" y="2316163"/>
          <p14:tracePt t="2338" x="2843213" y="2466975"/>
          <p14:tracePt t="2354" x="2759075" y="2590800"/>
          <p14:tracePt t="2369" x="2705100" y="2646363"/>
          <p14:tracePt t="2387" x="2622550" y="2743200"/>
          <p14:tracePt t="2401" x="2538413" y="2811463"/>
          <p14:tracePt t="2415" x="2497138" y="2852738"/>
          <p14:tracePt t="2431" x="2470150" y="2867025"/>
          <p14:tracePt t="2448" x="2455863" y="2867025"/>
          <p14:tracePt t="2476" x="2443163" y="2894013"/>
          <p14:tracePt t="2495" x="2373313" y="2963863"/>
          <p14:tracePt t="2513" x="2305050" y="3032125"/>
          <p14:tracePt t="2527" x="2263775" y="3087688"/>
          <p14:tracePt t="2541" x="2235200" y="3101975"/>
          <p14:tracePt t="2558" x="2235200" y="3114675"/>
          <p14:tracePt t="2606" x="2235200" y="3238500"/>
          <p14:tracePt t="2616" x="2220913" y="3308350"/>
          <p14:tracePt t="2634" x="2138363" y="3556000"/>
          <p14:tracePt t="2651" x="2097088" y="3721100"/>
          <p14:tracePt t="2665" x="2070100" y="3832225"/>
          <p14:tracePt t="2681" x="2055813" y="3900488"/>
          <p14:tracePt t="2698" x="2041525" y="3941763"/>
          <p14:tracePt t="2730" x="2041525" y="3956050"/>
          <p14:tracePt t="2748" x="2028825" y="3983038"/>
          <p14:tracePt t="2761" x="2028825" y="3997325"/>
          <p14:tracePt t="2774" x="2014538" y="4011613"/>
          <p14:tracePt t="2791" x="2000250" y="4038600"/>
          <p14:tracePt t="2808" x="1987550" y="4052888"/>
          <p14:tracePt t="2821" x="1987550" y="4065588"/>
          <p14:tracePt t="2841" x="1987550" y="4106863"/>
          <p14:tracePt t="2854" x="1973263" y="4176713"/>
          <p14:tracePt t="2869" x="1973263" y="4203700"/>
          <p14:tracePt t="2886" x="1946275" y="4314825"/>
          <p14:tracePt t="2899" x="1946275" y="4341813"/>
          <p14:tracePt t="2914" x="1946275" y="4410075"/>
          <p14:tracePt t="2931" x="1946275" y="4492625"/>
          <p14:tracePt t="2957" x="1946275" y="4630738"/>
          <p14:tracePt t="2978" x="1946275" y="4672013"/>
          <p14:tracePt t="2994" x="1946275" y="4686300"/>
          <p14:tracePt t="3013" x="1946275" y="4727575"/>
          <p14:tracePt t="3027" x="1973263" y="4754563"/>
          <p14:tracePt t="3055" x="1973263" y="4768850"/>
          <p14:tracePt t="3072" x="1987550" y="4797425"/>
          <p14:tracePt t="3091" x="2000250" y="4824413"/>
          <p14:tracePt t="3135" x="2014538" y="4824413"/>
          <p14:tracePt t="3149" x="2041525" y="4824413"/>
          <p14:tracePt t="3168" x="2084388" y="4824413"/>
          <p14:tracePt t="3181" x="2111375" y="4824413"/>
          <p14:tracePt t="3210" x="2152650" y="4838700"/>
          <p14:tracePt t="3231" x="2179638" y="4838700"/>
          <p14:tracePt t="3243" x="2193925" y="4838700"/>
          <p14:tracePt t="3277" x="2208213" y="4838700"/>
          <p14:tracePt t="3291" x="2220913" y="4838700"/>
          <p14:tracePt t="3304" x="2235200" y="4838700"/>
          <p14:tracePt t="3325" x="2249488" y="4838700"/>
          <p14:tracePt t="3353" x="2263775" y="4838700"/>
          <p14:tracePt t="3371" x="2276475" y="4838700"/>
          <p14:tracePt t="3386" x="2290763" y="4838700"/>
          <p14:tracePt t="3415" x="2305050" y="4838700"/>
          <p14:tracePt t="3446" x="2317750" y="4838700"/>
          <p14:tracePt t="3493" x="2332038" y="4838700"/>
          <p14:tracePt t="3511" x="2346325" y="4824413"/>
          <p14:tracePt t="3527" x="2359025" y="4797425"/>
          <p14:tracePt t="3544" x="2373313" y="4797425"/>
          <p14:tracePt t="3558" x="2387600" y="4797425"/>
          <p14:tracePt t="3576" x="2400300" y="4783138"/>
          <p14:tracePt t="3587" x="2443163" y="4768850"/>
          <p14:tracePt t="3604" x="2497138" y="4741863"/>
          <p14:tracePt t="3619" x="2552700" y="4686300"/>
          <p14:tracePt t="3636" x="2566988" y="4645025"/>
          <p14:tracePt t="3649" x="2566988" y="4589463"/>
          <p14:tracePt t="3668" x="2566988" y="4521200"/>
          <p14:tracePt t="3682" x="2538413" y="4410075"/>
          <p14:tracePt t="3698" x="2511425" y="4300538"/>
          <p14:tracePt t="3714" x="2511425" y="4203700"/>
          <p14:tracePt t="3730" x="2497138" y="4094163"/>
          <p14:tracePt t="3747" x="2470150" y="4011613"/>
          <p14:tracePt t="3763" x="2443163" y="3941763"/>
          <p14:tracePt t="3780" x="2428875" y="3900488"/>
          <p14:tracePt t="3788" x="2414588" y="3886200"/>
          <p14:tracePt t="3807" x="2400300" y="3832225"/>
          <p14:tracePt t="3838" x="2317750" y="3776663"/>
          <p14:tracePt t="3853" x="2263775" y="3762375"/>
          <p14:tracePt t="3871" x="2193925" y="3762375"/>
          <p14:tracePt t="3886" x="2166938" y="3749675"/>
          <p14:tracePt t="3899" x="2138363" y="3749675"/>
          <p14:tracePt t="3930" x="2097088" y="3749675"/>
          <p14:tracePt t="3949" x="2028825" y="3762375"/>
          <p14:tracePt t="3962" x="1905000" y="3817938"/>
          <p14:tracePt t="3980" x="1835150" y="3844925"/>
          <p14:tracePt t="3997" x="1808163" y="3859213"/>
          <p14:tracePt t="4024" x="1808163" y="3886200"/>
          <p14:tracePt t="4026" x="1808163" y="3900488"/>
          <p14:tracePt t="4041" x="1793875" y="3929063"/>
          <p14:tracePt t="4059" x="1793875" y="3941763"/>
          <p14:tracePt t="4071" x="1793875" y="3970338"/>
          <p14:tracePt t="4091" x="1793875" y="4011613"/>
          <p14:tracePt t="4103" x="1793875" y="4065588"/>
          <p14:tracePt t="4135" x="1779588" y="4135438"/>
          <p14:tracePt t="4135" x="1766888" y="4189413"/>
          <p14:tracePt t="4159" x="1725613" y="4286250"/>
          <p14:tracePt t="4168" x="1725613" y="4314825"/>
          <p14:tracePt t="4180" x="1725613" y="4356100"/>
          <p14:tracePt t="4197" x="1738313" y="4506913"/>
          <p14:tracePt t="4214" x="1766888" y="4562475"/>
          <p14:tracePt t="4230" x="1779588" y="4603750"/>
          <p14:tracePt t="4246" x="1779588" y="4659313"/>
          <p14:tracePt t="4263" x="1779588" y="4713288"/>
          <p14:tracePt t="4280" x="1779588" y="4768850"/>
          <p14:tracePt t="4298" x="1793875" y="4838700"/>
          <p14:tracePt t="4304" x="1808163" y="4865688"/>
          <p14:tracePt t="4324" x="1890713" y="5030788"/>
          <p14:tracePt t="4340" x="1931988" y="5113338"/>
          <p14:tracePt t="4354" x="1946275" y="5127625"/>
          <p14:tracePt t="4369" x="1987550" y="5154613"/>
          <p14:tracePt t="4370" x="2014538" y="5154613"/>
          <p14:tracePt t="4387" x="2111375" y="5195888"/>
          <p14:tracePt t="4397" x="2193925" y="5224463"/>
          <p14:tracePt t="4418" x="2497138" y="5307013"/>
          <p14:tracePt t="4430" x="2593975" y="5319713"/>
          <p14:tracePt t="4457" x="2870200" y="5334000"/>
          <p14:tracePt t="4459" x="2952750" y="5334000"/>
          <p14:tracePt t="4481" x="3187700" y="5265738"/>
          <p14:tracePt t="4492" x="3270250" y="5224463"/>
          <p14:tracePt t="4511" x="3422650" y="5141913"/>
          <p14:tracePt t="4528" x="3614738" y="5003800"/>
          <p14:tracePt t="4541" x="3656013" y="4948238"/>
          <p14:tracePt t="4557" x="3711575" y="4879975"/>
          <p14:tracePt t="4575" x="3740150" y="4741863"/>
          <p14:tracePt t="4576" x="3740150" y="4686300"/>
          <p14:tracePt t="4588" x="3740150" y="4630738"/>
          <p14:tracePt t="4604" x="3740150" y="4535488"/>
          <p14:tracePt t="4625" x="3740150" y="4383088"/>
          <p14:tracePt t="4631" x="3740150" y="4356100"/>
          <p14:tracePt t="4653" x="3711575" y="4273550"/>
          <p14:tracePt t="4665" x="3643313" y="4203700"/>
          <p14:tracePt t="4681" x="3587750" y="4148138"/>
          <p14:tracePt t="4698" x="3532188" y="4106863"/>
          <p14:tracePt t="4721" x="3476625" y="4052888"/>
          <p14:tracePt t="4730" x="3463925" y="4038600"/>
          <p14:tracePt t="4732" x="3422650" y="4011613"/>
          <p14:tracePt t="4748" x="3381375" y="3983038"/>
          <p14:tracePt t="4761" x="3340100" y="3956050"/>
          <p14:tracePt t="4777" x="3284538" y="3914775"/>
          <p14:tracePt t="4790" x="3187700" y="3844925"/>
          <p14:tracePt t="4808" x="3090863" y="3790950"/>
          <p14:tracePt t="4819" x="2981325" y="3762375"/>
          <p14:tracePt t="4836" x="2773363" y="3749675"/>
          <p14:tracePt t="4853" x="2593975" y="3749675"/>
          <p14:tracePt t="4869" x="2443163" y="3735388"/>
          <p14:tracePt t="4883" x="2373313" y="3735388"/>
          <p14:tracePt t="4901" x="2305050" y="3735388"/>
          <p14:tracePt t="4913" x="2276475" y="3735388"/>
          <p14:tracePt t="4930" x="2235200" y="3749675"/>
          <p14:tracePt t="4948" x="2152650" y="3790950"/>
          <p14:tracePt t="4963" x="2070100" y="3844925"/>
          <p14:tracePt t="4987" x="1958975" y="3900488"/>
          <p14:tracePt t="5001" x="1917700" y="3929063"/>
          <p14:tracePt t="5009" x="1905000" y="3929063"/>
          <p14:tracePt t="5028" x="1862138" y="3956050"/>
          <p14:tracePt t="5041" x="1849438" y="3997325"/>
          <p14:tracePt t="5059" x="1835150" y="4052888"/>
          <p14:tracePt t="5072" x="1835150" y="4106863"/>
          <p14:tracePt t="5096" x="1835150" y="4203700"/>
          <p14:tracePt t="5104" x="1835150" y="4232275"/>
          <p14:tracePt t="5121" x="1808163" y="4300538"/>
          <p14:tracePt t="5135" x="1793875" y="4341813"/>
          <p14:tracePt t="5148" x="1793875" y="4383088"/>
          <p14:tracePt t="5173" x="1793875" y="4451350"/>
          <p14:tracePt t="5182" x="1793875" y="4492625"/>
          <p14:tracePt t="5199" x="1835150" y="4603750"/>
          <p14:tracePt t="5213" x="1849438" y="4686300"/>
          <p14:tracePt t="5230" x="1849438" y="4754563"/>
          <p14:tracePt t="5244" x="1862138" y="4838700"/>
          <p14:tracePt t="5261" x="1876425" y="4921250"/>
          <p14:tracePt t="5280" x="1876425" y="4975225"/>
          <p14:tracePt t="5295" x="1890713" y="5016500"/>
          <p14:tracePt t="5310" x="1917700" y="5057775"/>
          <p14:tracePt t="5323" x="1958975" y="5100638"/>
          <p14:tracePt t="5338" x="2000250" y="5113338"/>
          <p14:tracePt t="5353" x="2055813" y="5154613"/>
          <p14:tracePt t="5371" x="2084388" y="5168900"/>
          <p14:tracePt t="5385" x="2138363" y="5195888"/>
          <p14:tracePt t="5402" x="2193925" y="5224463"/>
          <p14:tracePt t="5415" x="2249488" y="5224463"/>
          <p14:tracePt t="5439" x="2290763" y="5237163"/>
          <p14:tracePt t="5452" x="2346325" y="5237163"/>
          <p14:tracePt t="5464" x="2387600" y="5237163"/>
          <p14:tracePt t="5480" x="2443163" y="5237163"/>
          <p14:tracePt t="5505" x="2593975" y="5237163"/>
          <p14:tracePt t="5530" x="2690813" y="5237163"/>
          <p14:tracePt t="5543" x="2732088" y="5224463"/>
          <p14:tracePt t="5560" x="2746375" y="5195888"/>
          <p14:tracePt t="5573" x="2773363" y="5141913"/>
          <p14:tracePt t="5586" x="2787650" y="5127625"/>
          <p14:tracePt t="5603" x="2843213" y="5016500"/>
          <p14:tracePt t="5618" x="2884488" y="4989513"/>
          <p14:tracePt t="5635" x="2938463" y="4892675"/>
          <p14:tracePt t="5649" x="2952750" y="4851400"/>
          <p14:tracePt t="5667" x="2967038" y="4741863"/>
          <p14:tracePt t="5680" x="2967038" y="4700588"/>
          <p14:tracePt t="5697" x="2981325" y="4492625"/>
          <p14:tracePt t="5728" x="2981325" y="4356100"/>
          <p14:tracePt t="5745" x="2981325" y="4286250"/>
          <p14:tracePt t="5763" x="2925763" y="4148138"/>
          <p14:tracePt t="5777" x="2870200" y="4079875"/>
          <p14:tracePt t="5794" x="2746375" y="3956050"/>
          <p14:tracePt t="5807" x="2705100" y="3914775"/>
          <p14:tracePt t="5826" x="2649538" y="3900488"/>
          <p14:tracePt t="5838" x="2635250" y="3900488"/>
          <p14:tracePt t="5851" x="2552700" y="3886200"/>
          <p14:tracePt t="5868" x="2428875" y="3886200"/>
          <p14:tracePt t="5885" x="2317750" y="3886200"/>
          <p14:tracePt t="5899" x="2276475" y="3886200"/>
          <p14:tracePt t="5917" x="2235200" y="3886200"/>
          <p14:tracePt t="5964" x="2220913" y="3886200"/>
          <p14:tracePt t="5977" x="2179638" y="3886200"/>
          <p14:tracePt t="5994" x="2111375" y="3914775"/>
          <p14:tracePt t="6010" x="2055813" y="3956050"/>
          <p14:tracePt t="6030" x="2014538" y="3997325"/>
          <p14:tracePt t="6044" x="2000250" y="4011613"/>
          <p14:tracePt t="6057" x="1987550" y="4024313"/>
          <p14:tracePt t="6075" x="1973263" y="4065588"/>
          <p14:tracePt t="6087" x="1958975" y="4121150"/>
          <p14:tracePt t="6102" x="1946275" y="4189413"/>
          <p14:tracePt t="6120" x="1890713" y="4273550"/>
          <p14:tracePt t="6135" x="1849438" y="4314825"/>
          <p14:tracePt t="6140" x="1835150" y="4356100"/>
          <p14:tracePt t="6149" x="1820863" y="4356100"/>
          <p14:tracePt t="6166" x="1808163" y="4410075"/>
          <p14:tracePt t="6179" x="1793875" y="4424363"/>
          <p14:tracePt t="6205" x="1793875" y="4521200"/>
          <p14:tracePt t="6215" x="1793875" y="4548188"/>
          <p14:tracePt t="6230" x="1793875" y="4630738"/>
          <p14:tracePt t="6244" x="1793875" y="4741863"/>
          <p14:tracePt t="6261" x="1793875" y="4824413"/>
          <p14:tracePt t="6280" x="1820863" y="4921250"/>
          <p14:tracePt t="6294" x="1820863" y="4933950"/>
          <p14:tracePt t="6308" x="1849438" y="5003800"/>
          <p14:tracePt t="6321" x="1862138" y="5045075"/>
          <p14:tracePt t="6345" x="1905000" y="5154613"/>
          <p14:tracePt t="6355" x="1931988" y="5183188"/>
          <p14:tracePt t="6358" x="1958975" y="5210175"/>
          <p14:tracePt t="6370" x="1987550" y="5251450"/>
          <p14:tracePt t="6385" x="2055813" y="5265738"/>
          <p14:tracePt t="6398" x="2193925" y="5292725"/>
          <p14:tracePt t="6414" x="2305050" y="5292725"/>
          <p14:tracePt t="6430" x="2455863" y="5292725"/>
          <p14:tracePt t="6447" x="2608263" y="5251450"/>
          <p14:tracePt t="6478" x="2814638" y="5154613"/>
          <p14:tracePt t="6495" x="2884488" y="5072063"/>
          <p14:tracePt t="6513" x="2925763" y="4975225"/>
          <p14:tracePt t="6540" x="2967038" y="4768850"/>
          <p14:tracePt t="6543" x="2981325" y="4700588"/>
          <p14:tracePt t="6559" x="3008313" y="4576763"/>
          <p14:tracePt t="6571" x="3008313" y="4451350"/>
          <p14:tracePt t="6590" x="3035300" y="4356100"/>
          <p14:tracePt t="6602" x="3063875" y="4232275"/>
          <p14:tracePt t="6618" x="3076575" y="4148138"/>
          <p14:tracePt t="6637" x="3076575" y="4094163"/>
          <p14:tracePt t="6651" x="3076575" y="4024313"/>
          <p14:tracePt t="6667" x="3049588" y="3956050"/>
          <p14:tracePt t="6681" x="3049588" y="3914775"/>
          <p14:tracePt t="6697" x="3022600" y="3859213"/>
          <p14:tracePt t="6713" x="2967038" y="3817938"/>
          <p14:tracePt t="6730" x="2897188" y="3790950"/>
          <p14:tracePt t="6746" x="2787650" y="3776663"/>
          <p14:tracePt t="6763" x="2649538" y="3762375"/>
          <p14:tracePt t="6779" x="2538413" y="3762375"/>
          <p14:tracePt t="6796" x="2470150" y="3762375"/>
          <p14:tracePt t="6813" x="2387600" y="3762375"/>
          <p14:tracePt t="6837" x="2249488" y="3762375"/>
          <p14:tracePt t="6855" x="2166938" y="3776663"/>
          <p14:tracePt t="6867" x="2138363" y="3776663"/>
          <p14:tracePt t="6884" x="2097088" y="3790950"/>
          <p14:tracePt t="6902" x="2070100" y="3817938"/>
          <p14:tracePt t="6916" x="2055813" y="3844925"/>
          <p14:tracePt t="6930" x="2028825" y="3873500"/>
          <p14:tracePt t="6947" x="1958975" y="3941763"/>
          <p14:tracePt t="6964" x="1917700" y="3983038"/>
          <p14:tracePt t="6988" x="1876425" y="4038600"/>
          <p14:tracePt t="6996" x="1862138" y="4065588"/>
          <p14:tracePt t="7013" x="1835150" y="4106863"/>
          <p14:tracePt t="7025" x="1808163" y="4162425"/>
          <p14:tracePt t="7043" x="1779588" y="4232275"/>
          <p14:tracePt t="7056" x="1766888" y="4259263"/>
          <p14:tracePt t="7074" x="1752600" y="4341813"/>
          <p14:tracePt t="7086" x="1752600" y="4368800"/>
          <p14:tracePt t="7103" x="1752600" y="4506913"/>
          <p14:tracePt t="7118" x="1752600" y="4576763"/>
          <p14:tracePt t="7136" x="1779588" y="4768850"/>
          <p14:tracePt t="7149" x="1808163" y="4851400"/>
          <p14:tracePt t="7167" x="1862138" y="4975225"/>
          <p14:tracePt t="7181" x="1876425" y="5003800"/>
          <p14:tracePt t="7197" x="1931988" y="5057775"/>
          <p14:tracePt t="7213" x="1987550" y="5100638"/>
          <p14:tracePt t="7229" x="2111375" y="5127625"/>
          <p14:tracePt t="7259" x="2193925" y="5141913"/>
          <p14:tracePt t="7280" x="2263775" y="5168900"/>
          <p14:tracePt t="7293" x="2305050" y="5168900"/>
          <p14:tracePt t="7308" x="2317750" y="5183188"/>
          <p14:tracePt t="7322" x="2400300" y="5195888"/>
          <p14:tracePt t="7323" x="2428875" y="5195888"/>
          <p14:tracePt t="7343" x="2497138" y="5195888"/>
          <p14:tracePt t="7350" x="2525713" y="5183188"/>
          <p14:tracePt t="7369" x="2593975" y="5141913"/>
          <p14:tracePt t="7384" x="2649538" y="5086350"/>
          <p14:tracePt t="7401" x="2717800" y="5003800"/>
          <p14:tracePt t="7415" x="2746375" y="4933950"/>
          <p14:tracePt t="7430" x="2787650" y="4838700"/>
          <p14:tracePt t="7447" x="2814638" y="4713288"/>
          <p14:tracePt t="7463" x="2855913" y="4576763"/>
          <p14:tracePt t="7479" x="2884488" y="4368800"/>
          <p14:tracePt t="7496" x="2897188" y="4217988"/>
          <p14:tracePt t="7512" x="2897188" y="4079875"/>
          <p14:tracePt t="7529" x="2897188" y="4024313"/>
          <p14:tracePt t="7546" x="2897188" y="4011613"/>
          <p14:tracePt t="7563" x="2870200" y="3983038"/>
          <p14:tracePt t="7579" x="2814638" y="3956050"/>
          <p14:tracePt t="7584" x="2787650" y="3941763"/>
          <p14:tracePt t="7606" x="2717800" y="3900488"/>
          <p14:tracePt t="7619" x="2663825" y="3873500"/>
          <p14:tracePt t="7635" x="2622550" y="3873500"/>
          <p14:tracePt t="7652" x="2579688" y="3873500"/>
          <p14:tracePt t="7665" x="2511425" y="3873500"/>
          <p14:tracePt t="7681" x="2443163" y="3886200"/>
          <p14:tracePt t="7697" x="2373313" y="3900488"/>
          <p14:tracePt t="7713" x="2317750" y="3900488"/>
          <p14:tracePt t="7730" x="2290763" y="3900488"/>
          <p14:tracePt t="7746" x="2276475" y="3900488"/>
          <p14:tracePt t="7771" x="2249488" y="3900488"/>
          <p14:tracePt t="7791" x="2193925" y="3929063"/>
          <p14:tracePt t="7807" x="2166938" y="3956050"/>
          <p14:tracePt t="7826" x="2125663" y="3983038"/>
          <p14:tracePt t="7839" x="2084388" y="4024313"/>
          <p14:tracePt t="7857" x="2028825" y="4065588"/>
          <p14:tracePt t="7870" x="1931988" y="4148138"/>
          <p14:tracePt t="7885" x="1849438" y="4232275"/>
          <p14:tracePt t="7902" x="1766888" y="4327525"/>
          <p14:tracePt t="7915" x="1725613" y="4479925"/>
          <p14:tracePt t="7940" x="1725613" y="4618038"/>
          <p14:tracePt t="7948" x="1738313" y="4659313"/>
          <p14:tracePt t="7962" x="1752600" y="4754563"/>
          <p14:tracePt t="7980" x="1779588" y="4824413"/>
          <p14:tracePt t="7993" x="1793875" y="4865688"/>
          <p14:tracePt t="8016" x="1876425" y="4989513"/>
          <p14:tracePt t="8026" x="1905000" y="5016500"/>
          <p14:tracePt t="8043" x="1973263" y="5100638"/>
          <p14:tracePt t="8066" x="2125663" y="5210175"/>
          <p14:tracePt t="8075" x="2125663" y="5224463"/>
          <p14:tracePt t="8091" x="2208213" y="5237163"/>
          <p14:tracePt t="8103" x="2305050" y="5237163"/>
          <p14:tracePt t="8119" x="2428875" y="5237163"/>
          <p14:tracePt t="8136" x="2538413" y="5237163"/>
          <p14:tracePt t="8151" x="2676525" y="5195888"/>
          <p14:tracePt t="8168" x="2773363" y="5168900"/>
          <p14:tracePt t="8181" x="2870200" y="5113338"/>
          <p14:tracePt t="8197" x="2897188" y="5072063"/>
          <p14:tracePt t="8197" x="2938463" y="5030788"/>
          <p14:tracePt t="8212" x="3049588" y="4892675"/>
          <p14:tracePt t="8229" x="3160713" y="4754563"/>
          <p14:tracePt t="8246" x="3214688" y="4603750"/>
          <p14:tracePt t="8280" x="3214688" y="4383088"/>
          <p14:tracePt t="8290" x="3187700" y="4286250"/>
          <p14:tracePt t="8294" x="3160713" y="4203700"/>
          <p14:tracePt t="8310" x="3090863" y="4094163"/>
          <p14:tracePt t="8324" x="3022600" y="4011613"/>
          <p14:tracePt t="8337" x="2981325" y="3983038"/>
          <p14:tracePt t="8352" x="2952750" y="3956050"/>
          <p14:tracePt t="8368" x="2884488" y="3929063"/>
          <p14:tracePt t="8386" x="2746375" y="3886200"/>
          <p14:tracePt t="8399" x="2663825" y="3873500"/>
          <p14:tracePt t="8417" x="2497138" y="3844925"/>
          <p14:tracePt t="8431" x="2428875" y="3832225"/>
          <p14:tracePt t="8447" x="2346325" y="3832225"/>
          <p14:tracePt t="8447" x="2317750" y="3832225"/>
          <p14:tracePt t="8463" x="2249488" y="3832225"/>
          <p14:tracePt t="8491" x="2208213" y="3832225"/>
          <p14:tracePt t="8510" x="2138363" y="3832225"/>
          <p14:tracePt t="8527" x="2070100" y="3844925"/>
          <p14:tracePt t="8539" x="2014538" y="3873500"/>
          <p14:tracePt t="8557" x="1890713" y="3983038"/>
          <p14:tracePt t="8575" x="1738313" y="4106863"/>
          <p14:tracePt t="8587" x="1711325" y="4135438"/>
          <p14:tracePt t="8606" x="1655763" y="4217988"/>
          <p14:tracePt t="8619" x="1641475" y="4232275"/>
          <p14:tracePt t="8636" x="1641475" y="4314825"/>
          <p14:tracePt t="8650" x="1641475" y="4341813"/>
          <p14:tracePt t="8667" x="1641475" y="4521200"/>
          <p14:tracePt t="8681" x="1655763" y="4576763"/>
          <p14:tracePt t="8696" x="1655763" y="4672013"/>
          <p14:tracePt t="8713" x="1670050" y="4754563"/>
          <p14:tracePt t="8729" x="1711325" y="4892675"/>
          <p14:tracePt t="8754" x="1779588" y="5100638"/>
          <p14:tracePt t="8777" x="1835150" y="5183188"/>
          <p14:tracePt t="8796" x="1890713" y="5195888"/>
          <p14:tracePt t="8811" x="1946275" y="5195888"/>
          <p14:tracePt t="8825" x="2000250" y="5195888"/>
          <p14:tracePt t="8827" x="2041525" y="5195888"/>
          <p14:tracePt t="8837" x="2097088" y="5195888"/>
          <p14:tracePt t="8855" x="2208213" y="5183188"/>
          <p14:tracePt t="8867" x="2235200" y="5168900"/>
          <p14:tracePt t="8885" x="2290763" y="5141913"/>
          <p14:tracePt t="8898" x="2317750" y="5113338"/>
          <p14:tracePt t="8917" x="2387600" y="5045075"/>
          <p14:tracePt t="8932" x="2455863" y="4962525"/>
          <p14:tracePt t="8947" x="2552700" y="4865688"/>
          <p14:tracePt t="8974" x="2705100" y="4713288"/>
          <p14:tracePt t="8996" x="2732088" y="4645025"/>
          <p14:tracePt t="9010" x="2732088" y="4576763"/>
          <p14:tracePt t="9029" x="2705100" y="4397375"/>
          <p14:tracePt t="9043" x="2676525" y="4341813"/>
          <p14:tracePt t="9056" x="2593975" y="4203700"/>
          <p14:tracePt t="9073" x="2538413" y="4121150"/>
          <p14:tracePt t="9086" x="2484438" y="4052888"/>
          <p14:tracePt t="9105" x="2414588" y="4011613"/>
          <p14:tracePt t="9118" x="2359025" y="3970338"/>
          <p14:tracePt t="9136" x="2317750" y="3941763"/>
          <p14:tracePt t="9153" x="2276475" y="3929063"/>
          <p14:tracePt t="9165" x="2235200" y="3914775"/>
          <p14:tracePt t="9180" x="2179638" y="3914775"/>
          <p14:tracePt t="9207" x="2084388" y="3914775"/>
          <p14:tracePt t="9215" x="2041525" y="3914775"/>
          <p14:tracePt t="9218" x="2028825" y="3941763"/>
          <p14:tracePt t="9226" x="2000250" y="3956050"/>
          <p14:tracePt t="9244" x="1973263" y="4024313"/>
          <p14:tracePt t="9262" x="1958975" y="4094163"/>
          <p14:tracePt t="9276" x="1958975" y="4176713"/>
          <p14:tracePt t="9294" x="1958975" y="4273550"/>
          <p14:tracePt t="9308" x="1958975" y="4383088"/>
          <p14:tracePt t="9320" x="1958975" y="4479925"/>
          <p14:tracePt t="9341" x="1958975" y="4562475"/>
          <p14:tracePt t="9355" x="2000250" y="4659313"/>
          <p14:tracePt t="9368" x="2055813" y="4768850"/>
          <p14:tracePt t="9388" x="2166938" y="4921250"/>
          <p14:tracePt t="9400" x="2263775" y="5057775"/>
          <p14:tracePt t="9413" x="2290763" y="5086350"/>
          <p14:tracePt t="9434" x="2305050" y="5113338"/>
          <p14:tracePt t="9448" x="2346325" y="5113338"/>
          <p14:tracePt t="9462" x="2414588" y="5127625"/>
          <p14:tracePt t="9480" x="2511425" y="5127625"/>
          <p14:tracePt t="9496" x="2663825" y="5127625"/>
          <p14:tracePt t="9512" x="2843213" y="5127625"/>
          <p14:tracePt t="9540" x="3214688" y="5030788"/>
          <p14:tracePt t="9558" x="3311525" y="4975225"/>
          <p14:tracePt t="9575" x="3352800" y="4921250"/>
          <p14:tracePt t="9588" x="3408363" y="4824413"/>
          <p14:tracePt t="9606" x="3408363" y="4741863"/>
          <p14:tracePt t="9618" x="3408363" y="4645025"/>
          <p14:tracePt t="9635" x="3408363" y="4548188"/>
          <p14:tracePt t="9648" x="3408363" y="4479925"/>
          <p14:tracePt t="9667" x="3325813" y="4232275"/>
          <p14:tracePt t="9683" x="3243263" y="4094163"/>
          <p14:tracePt t="9698" x="3160713" y="3956050"/>
          <p14:tracePt t="9713" x="3035300" y="3803650"/>
          <p14:tracePt t="9730" x="2938463" y="3735388"/>
          <p14:tracePt t="9746" x="2870200" y="3721100"/>
          <p14:tracePt t="9762" x="2801938" y="3694113"/>
          <p14:tracePt t="9779" x="2759075" y="3694113"/>
          <p14:tracePt t="9796" x="2717800" y="3679825"/>
          <p14:tracePt t="9812" x="2676525" y="3679825"/>
          <p14:tracePt t="9829" x="2566988" y="3679825"/>
          <p14:tracePt t="9861" x="2455863" y="3694113"/>
          <p14:tracePt t="9884" x="2414588" y="3708400"/>
          <p14:tracePt t="9902" x="2400300" y="3735388"/>
          <p14:tracePt t="10075" x="2400300" y="3721100"/>
          <p14:tracePt t="10105" x="2400300" y="3708400"/>
          <p14:tracePt t="10117" x="2400300" y="3694113"/>
          <p14:tracePt t="10135" x="2400300" y="3679825"/>
          <p14:tracePt t="10149" x="2400300" y="3667125"/>
          <p14:tracePt t="10166" x="2400300" y="3652838"/>
          <p14:tracePt t="10180" x="2400300" y="3638550"/>
          <p14:tracePt t="10306" x="2387600" y="3638550"/>
          <p14:tracePt t="10385" x="2359025" y="3638550"/>
          <p14:tracePt t="10400" x="2332038" y="3638550"/>
          <p14:tracePt t="10420" x="2317750" y="3624263"/>
          <p14:tracePt t="10429" x="2305050" y="3624263"/>
          <p14:tracePt t="10446" x="2290763" y="3624263"/>
          <p14:tracePt t="10462" x="2235200" y="3624263"/>
          <p14:tracePt t="10486" x="2125663" y="3582988"/>
          <p14:tracePt t="10496" x="2070100" y="3529013"/>
          <p14:tracePt t="10498" x="1958975" y="3390900"/>
          <p14:tracePt t="10513" x="1808163" y="3087688"/>
          <p14:tracePt t="10526" x="1738313" y="2922588"/>
          <p14:tracePt t="10545" x="1449388" y="2136775"/>
          <p14:tracePt t="10559" x="1338263" y="1930400"/>
          <p14:tracePt t="10572" x="1103313" y="1557338"/>
          <p14:tracePt t="10589" x="828675" y="1254125"/>
          <p14:tracePt t="10602" x="565150" y="965200"/>
          <p14:tracePt t="10619" x="206375" y="592138"/>
          <p14:tracePt t="10636" x="0" y="35877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4638"/>
            <a:ext cx="9193212" cy="1143000"/>
          </a:xfrm>
        </p:spPr>
        <p:txBody>
          <a:bodyPr/>
          <a:lstStyle/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sp>
        <p:nvSpPr>
          <p:cNvPr id="22733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85516" y="5402912"/>
            <a:ext cx="7678394" cy="466281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altLang="zh-CN" sz="2700" dirty="0">
                <a:latin typeface="Sitka Text" panose="02000505000000020004" pitchFamily="2" charset="0"/>
                <a:cs typeface="Times New Roman" pitchFamily="18" charset="0"/>
              </a:rPr>
              <a:t>The scanning is a special case of pattern match.</a:t>
            </a:r>
          </a:p>
        </p:txBody>
      </p:sp>
      <p:sp>
        <p:nvSpPr>
          <p:cNvPr id="227332" name="Rectangle 4"/>
          <p:cNvSpPr>
            <a:spLocks noChangeArrowheads="1"/>
          </p:cNvSpPr>
          <p:nvPr/>
        </p:nvSpPr>
        <p:spPr bwMode="auto">
          <a:xfrm>
            <a:off x="3457724" y="2623857"/>
            <a:ext cx="3095167" cy="503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2600" dirty="0">
                <a:solidFill>
                  <a:srgbClr val="3333FF"/>
                </a:solidFill>
                <a:latin typeface="Comic Sans MS" pitchFamily="66" charset="0"/>
              </a:rPr>
              <a:t>This is a sentence.</a:t>
            </a:r>
            <a:endParaRPr lang="zh-CN" altLang="en-US" sz="2600" dirty="0">
              <a:solidFill>
                <a:srgbClr val="3333FF"/>
              </a:solidFill>
              <a:latin typeface="Comic Sans MS" pitchFamily="66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662924" y="3101386"/>
            <a:ext cx="1192200" cy="1047766"/>
            <a:chOff x="2421163" y="3699538"/>
            <a:chExt cx="1192200" cy="1047766"/>
          </a:xfrm>
        </p:grpSpPr>
        <p:sp>
          <p:nvSpPr>
            <p:cNvPr id="227334" name="Rectangle 6"/>
            <p:cNvSpPr>
              <a:spLocks noChangeArrowheads="1"/>
            </p:cNvSpPr>
            <p:nvPr/>
          </p:nvSpPr>
          <p:spPr bwMode="auto">
            <a:xfrm>
              <a:off x="2421163" y="4254032"/>
              <a:ext cx="857823" cy="49327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sz="2600" dirty="0">
                  <a:solidFill>
                    <a:schemeClr val="folHlink"/>
                  </a:solidFill>
                  <a:latin typeface="Comic Sans MS" pitchFamily="66" charset="0"/>
                </a:rPr>
                <a:t>This</a:t>
              </a:r>
              <a:endParaRPr lang="zh-CN" altLang="en-US" sz="2600" dirty="0">
                <a:solidFill>
                  <a:schemeClr val="folHlink"/>
                </a:solidFill>
                <a:latin typeface="Comic Sans MS" pitchFamily="66" charset="0"/>
              </a:endParaRPr>
            </a:p>
          </p:txBody>
        </p:sp>
        <p:sp>
          <p:nvSpPr>
            <p:cNvPr id="227339" name="Line 11"/>
            <p:cNvSpPr>
              <a:spLocks noChangeShapeType="1"/>
            </p:cNvSpPr>
            <p:nvPr/>
          </p:nvSpPr>
          <p:spPr bwMode="auto">
            <a:xfrm flipH="1">
              <a:off x="3056653" y="3699538"/>
              <a:ext cx="556710" cy="55449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933903" y="3101386"/>
            <a:ext cx="476179" cy="1128229"/>
            <a:chOff x="3692142" y="3699538"/>
            <a:chExt cx="476179" cy="1128229"/>
          </a:xfrm>
        </p:grpSpPr>
        <p:sp>
          <p:nvSpPr>
            <p:cNvPr id="227335" name="Rectangle 7"/>
            <p:cNvSpPr>
              <a:spLocks noChangeArrowheads="1"/>
            </p:cNvSpPr>
            <p:nvPr/>
          </p:nvSpPr>
          <p:spPr bwMode="auto">
            <a:xfrm>
              <a:off x="3692142" y="4334495"/>
              <a:ext cx="439416" cy="49327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sz="2600" dirty="0">
                  <a:solidFill>
                    <a:schemeClr val="folHlink"/>
                  </a:solidFill>
                  <a:latin typeface="Comic Sans MS" pitchFamily="66" charset="0"/>
                </a:rPr>
                <a:t>is</a:t>
              </a:r>
              <a:endParaRPr lang="zh-CN" altLang="en-US" sz="2600" dirty="0">
                <a:solidFill>
                  <a:schemeClr val="folHlink"/>
                </a:solidFill>
                <a:latin typeface="Comic Sans MS" pitchFamily="66" charset="0"/>
              </a:endParaRPr>
            </a:p>
          </p:txBody>
        </p:sp>
        <p:sp>
          <p:nvSpPr>
            <p:cNvPr id="227340" name="Line 12"/>
            <p:cNvSpPr>
              <a:spLocks noChangeShapeType="1"/>
            </p:cNvSpPr>
            <p:nvPr/>
          </p:nvSpPr>
          <p:spPr bwMode="auto">
            <a:xfrm flipH="1">
              <a:off x="4009011" y="3699538"/>
              <a:ext cx="159310" cy="63495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48172" y="3101386"/>
            <a:ext cx="355384" cy="1128229"/>
            <a:chOff x="4406411" y="3699538"/>
            <a:chExt cx="355384" cy="1128229"/>
          </a:xfrm>
        </p:grpSpPr>
        <p:sp>
          <p:nvSpPr>
            <p:cNvPr id="227336" name="Rectangle 8"/>
            <p:cNvSpPr>
              <a:spLocks noChangeArrowheads="1"/>
            </p:cNvSpPr>
            <p:nvPr/>
          </p:nvSpPr>
          <p:spPr bwMode="auto">
            <a:xfrm>
              <a:off x="4406411" y="4334495"/>
              <a:ext cx="355384" cy="49327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sz="2600" dirty="0">
                  <a:solidFill>
                    <a:schemeClr val="folHlink"/>
                  </a:solidFill>
                  <a:latin typeface="Comic Sans MS" pitchFamily="66" charset="0"/>
                </a:rPr>
                <a:t>a</a:t>
              </a:r>
              <a:endParaRPr lang="zh-CN" altLang="en-US" sz="2600" dirty="0">
                <a:solidFill>
                  <a:schemeClr val="folHlink"/>
                </a:solidFill>
                <a:latin typeface="Comic Sans MS" pitchFamily="66" charset="0"/>
              </a:endParaRPr>
            </a:p>
          </p:txBody>
        </p:sp>
        <p:sp>
          <p:nvSpPr>
            <p:cNvPr id="227341" name="Line 13"/>
            <p:cNvSpPr>
              <a:spLocks noChangeShapeType="1"/>
            </p:cNvSpPr>
            <p:nvPr/>
          </p:nvSpPr>
          <p:spPr bwMode="auto">
            <a:xfrm>
              <a:off x="4565721" y="3699538"/>
              <a:ext cx="0" cy="63495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283662" y="3020923"/>
            <a:ext cx="1572093" cy="1287405"/>
            <a:chOff x="5041901" y="3619075"/>
            <a:chExt cx="1572093" cy="1287405"/>
          </a:xfrm>
        </p:grpSpPr>
        <p:sp>
          <p:nvSpPr>
            <p:cNvPr id="227337" name="Rectangle 9"/>
            <p:cNvSpPr>
              <a:spLocks noChangeArrowheads="1"/>
            </p:cNvSpPr>
            <p:nvPr/>
          </p:nvSpPr>
          <p:spPr bwMode="auto">
            <a:xfrm>
              <a:off x="5041901" y="4413208"/>
              <a:ext cx="1572093" cy="49327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sz="2600" dirty="0">
                  <a:solidFill>
                    <a:schemeClr val="folHlink"/>
                  </a:solidFill>
                  <a:latin typeface="Comic Sans MS" pitchFamily="66" charset="0"/>
                </a:rPr>
                <a:t>sentence</a:t>
              </a:r>
              <a:endParaRPr lang="zh-CN" altLang="en-US" sz="2600" dirty="0">
                <a:solidFill>
                  <a:schemeClr val="folHlink"/>
                </a:solidFill>
                <a:latin typeface="Comic Sans MS" pitchFamily="66" charset="0"/>
              </a:endParaRPr>
            </a:p>
          </p:txBody>
        </p:sp>
        <p:sp>
          <p:nvSpPr>
            <p:cNvPr id="227342" name="Line 14"/>
            <p:cNvSpPr>
              <a:spLocks noChangeShapeType="1"/>
            </p:cNvSpPr>
            <p:nvPr/>
          </p:nvSpPr>
          <p:spPr bwMode="auto">
            <a:xfrm>
              <a:off x="5358770" y="3619075"/>
              <a:ext cx="239840" cy="7941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474111" y="3020923"/>
            <a:ext cx="903340" cy="1128229"/>
            <a:chOff x="6232350" y="3619075"/>
            <a:chExt cx="903340" cy="1128229"/>
          </a:xfrm>
        </p:grpSpPr>
        <p:sp>
          <p:nvSpPr>
            <p:cNvPr id="227338" name="Rectangle 10"/>
            <p:cNvSpPr>
              <a:spLocks noChangeArrowheads="1"/>
            </p:cNvSpPr>
            <p:nvPr/>
          </p:nvSpPr>
          <p:spPr bwMode="auto">
            <a:xfrm>
              <a:off x="6867839" y="4254032"/>
              <a:ext cx="267851" cy="49327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sz="2600" dirty="0">
                  <a:solidFill>
                    <a:schemeClr val="folHlink"/>
                  </a:solidFill>
                  <a:latin typeface="Comic Sans MS" pitchFamily="66" charset="0"/>
                </a:rPr>
                <a:t>.</a:t>
              </a:r>
              <a:endParaRPr lang="zh-CN" altLang="en-US" sz="2600" dirty="0">
                <a:solidFill>
                  <a:schemeClr val="folHlink"/>
                </a:solidFill>
                <a:latin typeface="Comic Sans MS" pitchFamily="66" charset="0"/>
              </a:endParaRPr>
            </a:p>
          </p:txBody>
        </p:sp>
        <p:sp>
          <p:nvSpPr>
            <p:cNvPr id="227343" name="Line 15"/>
            <p:cNvSpPr>
              <a:spLocks noChangeShapeType="1"/>
            </p:cNvSpPr>
            <p:nvPr/>
          </p:nvSpPr>
          <p:spPr bwMode="auto">
            <a:xfrm>
              <a:off x="6232350" y="3619075"/>
              <a:ext cx="716020" cy="63495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CEB5BF13-DF06-4CFA-838B-042098543B8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647"/>
    </mc:Choice>
    <mc:Fallback xmlns="">
      <p:transition spd="slow" advTm="156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27331" grpId="0" build="p"/>
    </p:bldLst>
  </p:timing>
  <p:extLst>
    <p:ext uri="{3A86A75C-4F4B-4683-9AE1-C65F6400EC91}">
      <p14:laserTraceLst xmlns:p14="http://schemas.microsoft.com/office/powerpoint/2010/main">
        <p14:tracePtLst>
          <p14:tracePt t="48762" x="523875" y="3776663"/>
          <p14:tracePt t="48769" x="717550" y="3859213"/>
          <p14:tracePt t="48779" x="855663" y="3900488"/>
          <p14:tracePt t="48783" x="938213" y="3929063"/>
          <p14:tracePt t="48791" x="1008063" y="3941763"/>
          <p14:tracePt t="48799" x="1049338" y="3956050"/>
          <p14:tracePt t="48807" x="1103313" y="3970338"/>
          <p14:tracePt t="48815" x="1144588" y="3983038"/>
          <p14:tracePt t="48823" x="1173163" y="3983038"/>
          <p14:tracePt t="48831" x="1214438" y="3997325"/>
          <p14:tracePt t="48837" x="1270000" y="3997325"/>
          <p14:tracePt t="48845" x="1311275" y="3997325"/>
          <p14:tracePt t="48853" x="1379538" y="3997325"/>
          <p14:tracePt t="48861" x="1462088" y="3997325"/>
          <p14:tracePt t="48869" x="1573213" y="3997325"/>
          <p14:tracePt t="48878" x="1641475" y="3983038"/>
          <p14:tracePt t="48885" x="1711325" y="3970338"/>
          <p14:tracePt t="48893" x="1808163" y="3941763"/>
          <p14:tracePt t="48899" x="1905000" y="3941763"/>
          <p14:tracePt t="48907" x="2097088" y="3929063"/>
          <p14:tracePt t="48915" x="2346325" y="3929063"/>
          <p14:tracePt t="48923" x="2538413" y="3929063"/>
          <p14:tracePt t="48931" x="2870200" y="3929063"/>
          <p14:tracePt t="48938" x="3049588" y="3929063"/>
          <p14:tracePt t="48947" x="3325813" y="3914775"/>
          <p14:tracePt t="48953" x="3573463" y="3900488"/>
          <p14:tracePt t="48961" x="3752850" y="3859213"/>
          <p14:tracePt t="48969" x="3905250" y="3817938"/>
          <p14:tracePt t="48977" x="4084638" y="3776663"/>
          <p14:tracePt t="48985" x="4222750" y="3694113"/>
          <p14:tracePt t="48993" x="4278313" y="3679825"/>
          <p14:tracePt t="49001" x="4332288" y="3624263"/>
          <p14:tracePt t="49009" x="4387850" y="3582988"/>
          <p14:tracePt t="49015" x="4416425" y="3556000"/>
          <p14:tracePt t="49023" x="4470400" y="3514725"/>
          <p14:tracePt t="49031" x="4511675" y="3500438"/>
          <p14:tracePt t="49039" x="4540250" y="3473450"/>
          <p14:tracePt t="49047" x="4595813" y="3459163"/>
          <p14:tracePt t="49055" x="4649788" y="3432175"/>
          <p14:tracePt t="49063" x="4691063" y="3417888"/>
          <p14:tracePt t="49069" x="4732338" y="3390900"/>
          <p14:tracePt t="49077" x="4760913" y="3390900"/>
          <p14:tracePt t="49084" x="4802188" y="3376613"/>
          <p14:tracePt t="49093" x="4816475" y="3363913"/>
          <p14:tracePt t="49117" x="4816475" y="3349625"/>
          <p14:tracePt t="49127" x="4802188" y="3349625"/>
          <p14:tracePt t="49131" x="4775200" y="3349625"/>
          <p14:tracePt t="49140" x="4732338" y="3349625"/>
          <p14:tracePt t="49148" x="4637088" y="3335338"/>
          <p14:tracePt t="49155" x="4511675" y="3321050"/>
          <p14:tracePt t="49163" x="4402138" y="3321050"/>
          <p14:tracePt t="49171" x="4264025" y="3308350"/>
          <p14:tracePt t="49179" x="4057650" y="3279775"/>
          <p14:tracePt t="49190" x="3919538" y="3267075"/>
          <p14:tracePt t="49192" x="3808413" y="3252788"/>
          <p14:tracePt t="49201" x="3752850" y="3238500"/>
          <p14:tracePt t="49209" x="3656013" y="3225800"/>
          <p14:tracePt t="49228" x="3505200" y="3197225"/>
          <p14:tracePt t="49235" x="3463925" y="3184525"/>
          <p14:tracePt t="49241" x="3435350" y="3170238"/>
          <p14:tracePt t="49249" x="3408363" y="3155950"/>
          <p14:tracePt t="49255" x="3394075" y="3155950"/>
          <p14:tracePt t="49334" x="3408363" y="3155950"/>
          <p14:tracePt t="49371" x="3422650" y="3155950"/>
          <p14:tracePt t="49387" x="3422650" y="3143250"/>
          <p14:tracePt t="49411" x="3435350" y="3143250"/>
          <p14:tracePt t="49420" x="3463925" y="3143250"/>
          <p14:tracePt t="49427" x="3519488" y="3155950"/>
          <p14:tracePt t="49433" x="3573463" y="3170238"/>
          <p14:tracePt t="49441" x="3670300" y="3184525"/>
          <p14:tracePt t="49449" x="3781425" y="3184525"/>
          <p14:tracePt t="49457" x="3878263" y="3184525"/>
          <p14:tracePt t="49467" x="4043363" y="3184525"/>
          <p14:tracePt t="49473" x="4208463" y="3197225"/>
          <p14:tracePt t="49480" x="4373563" y="3197225"/>
          <p14:tracePt t="49487" x="4525963" y="3211513"/>
          <p14:tracePt t="49496" x="4637088" y="3225800"/>
          <p14:tracePt t="49503" x="4787900" y="3252788"/>
          <p14:tracePt t="49511" x="4995863" y="3294063"/>
          <p14:tracePt t="49519" x="5119688" y="3321050"/>
          <p14:tracePt t="49527" x="5229225" y="3349625"/>
          <p14:tracePt t="49534" x="5367338" y="3376613"/>
          <p14:tracePt t="49541" x="5464175" y="3405188"/>
          <p14:tracePt t="49549" x="5561013" y="3417888"/>
          <p14:tracePt t="49557" x="5629275" y="3417888"/>
          <p14:tracePt t="49565" x="5726113" y="3417888"/>
          <p14:tracePt t="49573" x="5822950" y="3417888"/>
          <p14:tracePt t="49581" x="5905500" y="3390900"/>
          <p14:tracePt t="49589" x="5975350" y="3363913"/>
          <p14:tracePt t="49597" x="6126163" y="3335338"/>
          <p14:tracePt t="49603" x="6223000" y="3308350"/>
          <p14:tracePt t="49613" x="6292850" y="3294063"/>
          <p14:tracePt t="49619" x="6361113" y="3279775"/>
          <p14:tracePt t="49628" x="6457950" y="3279775"/>
          <p14:tracePt t="49635" x="6554788" y="3279775"/>
          <p14:tracePt t="49644" x="6610350" y="3279775"/>
          <p14:tracePt t="49651" x="6705600" y="3279775"/>
          <p14:tracePt t="49657" x="6775450" y="3279775"/>
          <p14:tracePt t="49665" x="6831013" y="3279775"/>
          <p14:tracePt t="49676" x="6913563" y="3279775"/>
          <p14:tracePt t="49681" x="6969125" y="3279775"/>
          <p14:tracePt t="49689" x="7023100" y="3279775"/>
          <p14:tracePt t="49697" x="7078663" y="3294063"/>
          <p14:tracePt t="49705" x="7161213" y="3294063"/>
          <p14:tracePt t="49713" x="7202488" y="3308350"/>
          <p14:tracePt t="49720" x="7258050" y="3308350"/>
          <p14:tracePt t="49728" x="7327900" y="3308350"/>
          <p14:tracePt t="49736" x="7354888" y="3308350"/>
          <p14:tracePt t="49851" x="7340600" y="3308350"/>
          <p14:tracePt t="49859" x="7313613" y="3308350"/>
          <p14:tracePt t="49867" x="7258050" y="3308350"/>
          <p14:tracePt t="49875" x="7189788" y="3321050"/>
          <p14:tracePt t="49883" x="7051675" y="3335338"/>
          <p14:tracePt t="49893" x="6940550" y="3349625"/>
          <p14:tracePt t="49897" x="6816725" y="3363913"/>
          <p14:tracePt t="49905" x="6581775" y="3390900"/>
          <p14:tracePt t="49913" x="6430963" y="3390900"/>
          <p14:tracePt t="49921" x="6346825" y="3390900"/>
          <p14:tracePt t="49929" x="6154738" y="3390900"/>
          <p14:tracePt t="49938" x="6084888" y="3390900"/>
          <p14:tracePt t="49945" x="5919788" y="3390900"/>
          <p14:tracePt t="49951" x="5740400" y="3390900"/>
          <p14:tracePt t="49959" x="5602288" y="3390900"/>
          <p14:tracePt t="49967" x="5478463" y="3390900"/>
          <p14:tracePt t="49975" x="5257800" y="3390900"/>
          <p14:tracePt t="49983" x="5132388" y="3390900"/>
          <p14:tracePt t="49991" x="4995863" y="3390900"/>
          <p14:tracePt t="49998" x="4719638" y="3376613"/>
          <p14:tracePt t="50007" x="4595813" y="3376613"/>
          <p14:tracePt t="50013" x="4457700" y="3376613"/>
          <p14:tracePt t="50021" x="4291013" y="3363913"/>
          <p14:tracePt t="50030" x="4194175" y="3363913"/>
          <p14:tracePt t="50037" x="4125913" y="3349625"/>
          <p14:tracePt t="50046" x="4043363" y="3349625"/>
          <p14:tracePt t="50053" x="4002088" y="3349625"/>
          <p14:tracePt t="50062" x="3987800" y="3349625"/>
          <p14:tracePt t="50069" x="3946525" y="3349625"/>
          <p14:tracePt t="50075" x="3932238" y="3349625"/>
          <p14:tracePt t="50083" x="3919538" y="3349625"/>
          <p14:tracePt t="50092" x="3890963" y="3349625"/>
          <p14:tracePt t="50099" x="3863975" y="3349625"/>
          <p14:tracePt t="50109" x="3822700" y="3349625"/>
          <p14:tracePt t="50115" x="3781425" y="3349625"/>
          <p14:tracePt t="50125" x="3752850" y="3349625"/>
          <p14:tracePt t="50129" x="3656013" y="3349625"/>
          <p14:tracePt t="50137" x="3573463" y="3349625"/>
          <p14:tracePt t="50145" x="3532188" y="3335338"/>
          <p14:tracePt t="50153" x="3463925" y="3335338"/>
          <p14:tracePt t="50161" x="3422650" y="3335338"/>
          <p14:tracePt t="50169" x="3352800" y="3321050"/>
          <p14:tracePt t="50177" x="3284538" y="3308350"/>
          <p14:tracePt t="50185" x="3228975" y="3294063"/>
          <p14:tracePt t="50191" x="3160713" y="3279775"/>
          <p14:tracePt t="50199" x="3117850" y="3279775"/>
          <p14:tracePt t="50207" x="3076575" y="3279775"/>
          <p14:tracePt t="50227" x="3022600" y="3279775"/>
          <p14:tracePt t="50230" x="2994025" y="3279775"/>
          <p14:tracePt t="50239" x="2981325" y="3279775"/>
          <p14:tracePt t="50301" x="2994025" y="3279775"/>
          <p14:tracePt t="50307" x="3049588" y="3294063"/>
          <p14:tracePt t="50315" x="3117850" y="3308350"/>
          <p14:tracePt t="50322" x="3173413" y="3308350"/>
          <p14:tracePt t="50331" x="3325813" y="3321050"/>
          <p14:tracePt t="50339" x="3449638" y="3321050"/>
          <p14:tracePt t="50347" x="3602038" y="3321050"/>
          <p14:tracePt t="50355" x="3711575" y="3321050"/>
          <p14:tracePt t="50361" x="3849688" y="3321050"/>
          <p14:tracePt t="50369" x="4070350" y="3321050"/>
          <p14:tracePt t="50378" x="4278313" y="3321050"/>
          <p14:tracePt t="50385" x="4581525" y="3321050"/>
          <p14:tracePt t="50393" x="4787900" y="3321050"/>
          <p14:tracePt t="50401" x="5146675" y="3321050"/>
          <p14:tracePt t="50409" x="5326063" y="3308350"/>
          <p14:tracePt t="50416" x="5561013" y="3308350"/>
          <p14:tracePt t="50423" x="5975350" y="3308350"/>
          <p14:tracePt t="50431" x="6113463" y="3308350"/>
          <p14:tracePt t="50439" x="6264275" y="3294063"/>
          <p14:tracePt t="50447" x="6443663" y="3294063"/>
          <p14:tracePt t="50455" x="6499225" y="3294063"/>
          <p14:tracePt t="50463" x="6637338" y="3294063"/>
          <p14:tracePt t="50471" x="6664325" y="3294063"/>
          <p14:tracePt t="50478" x="6705600" y="3294063"/>
          <p14:tracePt t="50485" x="6734175" y="3294063"/>
          <p14:tracePt t="50509" x="6746875" y="3294063"/>
          <p14:tracePt t="50654" x="6705600" y="3294063"/>
          <p14:tracePt t="50663" x="6623050" y="3308350"/>
          <p14:tracePt t="50670" x="6581775" y="3321050"/>
          <p14:tracePt t="50679" x="6443663" y="3335338"/>
          <p14:tracePt t="50690" x="6334125" y="3349625"/>
          <p14:tracePt t="50695" x="6208713" y="3363913"/>
          <p14:tracePt t="50703" x="6099175" y="3376613"/>
          <p14:tracePt t="50711" x="5975350" y="3390900"/>
          <p14:tracePt t="50719" x="5781675" y="3405188"/>
          <p14:tracePt t="50725" x="5643563" y="3446463"/>
          <p14:tracePt t="50733" x="5519738" y="3446463"/>
          <p14:tracePt t="50741" x="5367338" y="3459163"/>
          <p14:tracePt t="50749" x="5202238" y="3459163"/>
          <p14:tracePt t="50757" x="4981575" y="3459163"/>
          <p14:tracePt t="50765" x="4787900" y="3459163"/>
          <p14:tracePt t="50771" x="4637088" y="3459163"/>
          <p14:tracePt t="50778" x="4525963" y="3459163"/>
          <p14:tracePt t="50787" x="4332288" y="3417888"/>
          <p14:tracePt t="50795" x="4249738" y="3405188"/>
          <p14:tracePt t="50803" x="4181475" y="3405188"/>
          <p14:tracePt t="50812" x="4098925" y="3376613"/>
          <p14:tracePt t="50819" x="4070350" y="3363913"/>
          <p14:tracePt t="50828" x="4029075" y="3349625"/>
          <p14:tracePt t="50833" x="3987800" y="3335338"/>
          <p14:tracePt t="50841" x="3946525" y="3335338"/>
          <p14:tracePt t="50849" x="3905250" y="3335338"/>
          <p14:tracePt t="50858" x="3878263" y="3335338"/>
          <p14:tracePt t="50865" x="3849688" y="3335338"/>
          <p14:tracePt t="50873" x="3835400" y="3335338"/>
          <p14:tracePt t="50881" x="3808413" y="3335338"/>
          <p14:tracePt t="50887" x="3781425" y="3321050"/>
          <p14:tracePt t="50895" x="3752850" y="3321050"/>
          <p14:tracePt t="50903" x="3725863" y="3321050"/>
          <p14:tracePt t="50911" x="3711575" y="3321050"/>
          <p14:tracePt t="50919" x="3684588" y="3321050"/>
          <p14:tracePt t="50935" x="3670300" y="3321050"/>
          <p14:tracePt t="50960" x="3656013" y="3321050"/>
          <p14:tracePt t="51181" x="3670300" y="3321050"/>
          <p14:tracePt t="51189" x="3684588" y="3321050"/>
          <p14:tracePt t="51197" x="3698875" y="3321050"/>
          <p14:tracePt t="51207" x="3725863" y="3321050"/>
          <p14:tracePt t="51213" x="3740150" y="3321050"/>
          <p14:tracePt t="51228" x="3781425" y="3321050"/>
          <p14:tracePt t="51229" x="3849688" y="3321050"/>
          <p14:tracePt t="51239" x="3932238" y="3335338"/>
          <p14:tracePt t="51243" x="3960813" y="3335338"/>
          <p14:tracePt t="51251" x="4014788" y="3335338"/>
          <p14:tracePt t="51258" x="4098925" y="3335338"/>
          <p14:tracePt t="51267" x="4125913" y="3335338"/>
          <p14:tracePt t="51276" x="4167188" y="3335338"/>
          <p14:tracePt t="51284" x="4222750" y="3349625"/>
          <p14:tracePt t="51292" x="4249738" y="3349625"/>
          <p14:tracePt t="51299" x="4264025" y="3349625"/>
          <p14:tracePt t="51305" x="4291013" y="3349625"/>
          <p14:tracePt t="51313" x="4346575" y="3349625"/>
          <p14:tracePt t="51321" x="4387850" y="3349625"/>
          <p14:tracePt t="51329" x="4429125" y="3349625"/>
          <p14:tracePt t="51337" x="4470400" y="3349625"/>
          <p14:tracePt t="51345" x="4511675" y="3349625"/>
          <p14:tracePt t="51353" x="4552950" y="3349625"/>
          <p14:tracePt t="51361" x="4581525" y="3349625"/>
          <p14:tracePt t="51367" x="4608513" y="3349625"/>
          <p14:tracePt t="51375" x="4649788" y="3349625"/>
          <p14:tracePt t="51391" x="4678363" y="3349625"/>
          <p14:tracePt t="51407" x="4691063" y="3349625"/>
          <p14:tracePt t="51461" x="4705350" y="3349625"/>
          <p14:tracePt t="51477" x="4719638" y="3349625"/>
          <p14:tracePt t="51485" x="4732338" y="3349625"/>
          <p14:tracePt t="51491" x="4746625" y="3349625"/>
          <p14:tracePt t="51507" x="4775200" y="3349625"/>
          <p14:tracePt t="51517" x="4787900" y="3349625"/>
          <p14:tracePt t="51522" x="4802188" y="3349625"/>
          <p14:tracePt t="51531" x="4816475" y="3349625"/>
          <p14:tracePt t="51537" x="4857750" y="3349625"/>
          <p14:tracePt t="51545" x="4899025" y="3349625"/>
          <p14:tracePt t="51553" x="4940300" y="3349625"/>
          <p14:tracePt t="51561" x="5008563" y="3349625"/>
          <p14:tracePt t="51569" x="5037138" y="3349625"/>
          <p14:tracePt t="51578" x="5119688" y="3349625"/>
          <p14:tracePt t="51585" x="5187950" y="3349625"/>
          <p14:tracePt t="51595" x="5270500" y="3349625"/>
          <p14:tracePt t="51599" x="5367338" y="3349625"/>
          <p14:tracePt t="51606" x="5422900" y="3349625"/>
          <p14:tracePt t="51615" x="5464175" y="3349625"/>
          <p14:tracePt t="51624" x="5519738" y="3349625"/>
          <p14:tracePt t="51631" x="5561013" y="3349625"/>
          <p14:tracePt t="51639" x="5602288" y="3349625"/>
          <p14:tracePt t="51647" x="5657850" y="3349625"/>
          <p14:tracePt t="51653" x="5699125" y="3349625"/>
          <p14:tracePt t="51661" x="5740400" y="3349625"/>
          <p14:tracePt t="51669" x="5781675" y="3349625"/>
          <p14:tracePt t="51677" x="5837238" y="3349625"/>
          <p14:tracePt t="51685" x="5849938" y="3349625"/>
          <p14:tracePt t="51694" x="5892800" y="3349625"/>
          <p14:tracePt t="51701" x="5934075" y="3349625"/>
          <p14:tracePt t="51709" x="5975350" y="3349625"/>
          <p14:tracePt t="51715" x="6029325" y="3349625"/>
          <p14:tracePt t="51723" x="6072188" y="3349625"/>
          <p14:tracePt t="51730" x="6140450" y="3349625"/>
          <p14:tracePt t="51739" x="6251575" y="3349625"/>
          <p14:tracePt t="51749" x="6361113" y="3349625"/>
          <p14:tracePt t="51755" x="6457950" y="3349625"/>
          <p14:tracePt t="51763" x="6581775" y="3349625"/>
          <p14:tracePt t="51771" x="6678613" y="3349625"/>
          <p14:tracePt t="51778" x="6761163" y="3349625"/>
          <p14:tracePt t="51785" x="6843713" y="3349625"/>
          <p14:tracePt t="51794" x="6899275" y="3349625"/>
          <p14:tracePt t="51801" x="6940550" y="3349625"/>
          <p14:tracePt t="51808" x="6981825" y="3349625"/>
          <p14:tracePt t="51817" x="7010400" y="3349625"/>
          <p14:tracePt t="51825" x="7037388" y="3349625"/>
          <p14:tracePt t="51831" x="7064375" y="3349625"/>
          <p14:tracePt t="51839" x="7092950" y="3349625"/>
          <p14:tracePt t="51855" x="7105650" y="3349625"/>
          <p14:tracePt t="51863" x="7134225" y="3349625"/>
          <p14:tracePt t="51879" x="7161213" y="3349625"/>
          <p14:tracePt t="51970" x="7148513" y="3349625"/>
          <p14:tracePt t="51978" x="7119938" y="3349625"/>
          <p14:tracePt t="51987" x="7037388" y="3349625"/>
          <p14:tracePt t="51995" x="6981825" y="3349625"/>
          <p14:tracePt t="52003" x="6913563" y="3349625"/>
          <p14:tracePt t="52009" x="6858000" y="3349625"/>
          <p14:tracePt t="52017" x="6664325" y="3349625"/>
          <p14:tracePt t="52025" x="6610350" y="3349625"/>
          <p14:tracePt t="52033" x="6416675" y="3349625"/>
          <p14:tracePt t="52041" x="6264275" y="3349625"/>
          <p14:tracePt t="52049" x="6084888" y="3363913"/>
          <p14:tracePt t="52057" x="5946775" y="3363913"/>
          <p14:tracePt t="52063" x="5670550" y="3376613"/>
          <p14:tracePt t="52071" x="5546725" y="3376613"/>
          <p14:tracePt t="52079" x="5408613" y="3376613"/>
          <p14:tracePt t="52087" x="5243513" y="3405188"/>
          <p14:tracePt t="52095" x="5078413" y="3405188"/>
          <p14:tracePt t="52103" x="4995863" y="3405188"/>
          <p14:tracePt t="52110" x="4843463" y="3405188"/>
          <p14:tracePt t="52119" x="4760913" y="3405188"/>
          <p14:tracePt t="52125" x="4649788" y="3405188"/>
          <p14:tracePt t="52133" x="4511675" y="3405188"/>
          <p14:tracePt t="52143" x="4305300" y="3405188"/>
          <p14:tracePt t="52149" x="4084638" y="3405188"/>
          <p14:tracePt t="52158" x="3740150" y="3417888"/>
          <p14:tracePt t="52165" x="3532188" y="3417888"/>
          <p14:tracePt t="52173" x="3311525" y="3417888"/>
          <p14:tracePt t="52181" x="3173413" y="3417888"/>
          <p14:tracePt t="52189" x="3076575" y="3432175"/>
          <p14:tracePt t="52195" x="2925763" y="3446463"/>
          <p14:tracePt t="52203" x="2897188" y="3446463"/>
          <p14:tracePt t="52211" x="2814638" y="3459163"/>
          <p14:tracePt t="52229" x="2717800" y="3459163"/>
          <p14:tracePt t="52235" x="2690813" y="3459163"/>
          <p14:tracePt t="52241" x="2663825" y="3459163"/>
          <p14:tracePt t="52249" x="2649538" y="3459163"/>
          <p14:tracePt t="52257" x="2635250" y="3459163"/>
          <p14:tracePt t="52267" x="2593975" y="3459163"/>
          <p14:tracePt t="52280" x="2579688" y="3459163"/>
          <p14:tracePt t="52405" x="2593975" y="3459163"/>
          <p14:tracePt t="52413" x="2608263" y="3459163"/>
          <p14:tracePt t="52419" x="2649538" y="3459163"/>
          <p14:tracePt t="52427" x="2690813" y="3459163"/>
          <p14:tracePt t="52435" x="2759075" y="3459163"/>
          <p14:tracePt t="52445" x="2843213" y="3459163"/>
          <p14:tracePt t="52452" x="2925763" y="3459163"/>
          <p14:tracePt t="52461" x="3008313" y="3459163"/>
          <p14:tracePt t="52472" x="3090863" y="3459163"/>
          <p14:tracePt t="52475" x="3255963" y="3459163"/>
          <p14:tracePt t="52481" x="3422650" y="3459163"/>
          <p14:tracePt t="52489" x="3587750" y="3459163"/>
          <p14:tracePt t="52497" x="3670300" y="3459163"/>
          <p14:tracePt t="52505" x="3878263" y="3459163"/>
          <p14:tracePt t="52513" x="4070350" y="3459163"/>
          <p14:tracePt t="52521" x="4222750" y="3459163"/>
          <p14:tracePt t="52531" x="4443413" y="3459163"/>
          <p14:tracePt t="52535" x="4581525" y="3459163"/>
          <p14:tracePt t="52544" x="4705350" y="3459163"/>
          <p14:tracePt t="52551" x="4843463" y="3459163"/>
          <p14:tracePt t="52559" x="5037138" y="3459163"/>
          <p14:tracePt t="52567" x="5202238" y="3459163"/>
          <p14:tracePt t="52575" x="5326063" y="3459163"/>
          <p14:tracePt t="52583" x="5449888" y="3459163"/>
          <p14:tracePt t="52591" x="5657850" y="3459163"/>
          <p14:tracePt t="52597" x="5726113" y="3459163"/>
          <p14:tracePt t="52605" x="5892800" y="3459163"/>
          <p14:tracePt t="52613" x="6002338" y="3459163"/>
          <p14:tracePt t="52621" x="6084888" y="3446463"/>
          <p14:tracePt t="52629" x="6181725" y="3446463"/>
          <p14:tracePt t="52637" x="6237288" y="3446463"/>
          <p14:tracePt t="52645" x="6278563" y="3446463"/>
          <p14:tracePt t="52653" x="6334125" y="3446463"/>
          <p14:tracePt t="52659" x="6375400" y="3446463"/>
          <p14:tracePt t="52667" x="6416675" y="3446463"/>
          <p14:tracePt t="52675" x="6472238" y="3459163"/>
          <p14:tracePt t="52683" x="6513513" y="3459163"/>
          <p14:tracePt t="52692" x="6554788" y="3473450"/>
          <p14:tracePt t="52699" x="6596063" y="3473450"/>
          <p14:tracePt t="52707" x="6637338" y="3473450"/>
          <p14:tracePt t="52713" x="6664325" y="3473450"/>
          <p14:tracePt t="52722" x="6692900" y="3473450"/>
          <p14:tracePt t="52729" x="6705600" y="3473450"/>
          <p14:tracePt t="52737" x="6719888" y="3473450"/>
          <p14:tracePt t="52745" x="6734175" y="3473450"/>
          <p14:tracePt t="52891" x="6705600" y="3473450"/>
          <p14:tracePt t="52899" x="6664325" y="3473450"/>
          <p14:tracePt t="52909" x="6623050" y="3473450"/>
          <p14:tracePt t="52915" x="6554788" y="3473450"/>
          <p14:tracePt t="52923" x="6484938" y="3473450"/>
          <p14:tracePt t="52931" x="6361113" y="3487738"/>
          <p14:tracePt t="52941" x="6237288" y="3487738"/>
          <p14:tracePt t="52947" x="6072188" y="3487738"/>
          <p14:tracePt t="52953" x="5905500" y="3500438"/>
          <p14:tracePt t="52961" x="5808663" y="3500438"/>
          <p14:tracePt t="52969" x="5616575" y="3500438"/>
          <p14:tracePt t="52977" x="5437188" y="3500438"/>
          <p14:tracePt t="52984" x="5270500" y="3514725"/>
          <p14:tracePt t="52994" x="5008563" y="3514725"/>
          <p14:tracePt t="53001" x="4870450" y="3514725"/>
          <p14:tracePt t="53007" x="4775200" y="3514725"/>
          <p14:tracePt t="53015" x="4622800" y="3514725"/>
          <p14:tracePt t="53022" x="4429125" y="3514725"/>
          <p14:tracePt t="53031" x="4305300" y="3514725"/>
          <p14:tracePt t="53039" x="4194175" y="3514725"/>
          <p14:tracePt t="53049" x="4057650" y="3514725"/>
          <p14:tracePt t="53055" x="3946525" y="3500438"/>
          <p14:tracePt t="53063" x="3808413" y="3473450"/>
          <p14:tracePt t="53069" x="3698875" y="3446463"/>
          <p14:tracePt t="53078" x="3629025" y="3432175"/>
          <p14:tracePt t="53085" x="3476625" y="3390900"/>
          <p14:tracePt t="53094" x="3381375" y="3363913"/>
          <p14:tracePt t="53101" x="3284538" y="3349625"/>
          <p14:tracePt t="53109" x="3228975" y="3349625"/>
          <p14:tracePt t="53117" x="3187700" y="3349625"/>
          <p14:tracePt t="53124" x="3173413" y="3349625"/>
          <p14:tracePt t="53131" x="3160713" y="3349625"/>
          <p14:tracePt t="53139" x="3146425" y="3349625"/>
          <p14:tracePt t="53147" x="3117850" y="3349625"/>
          <p14:tracePt t="53163" x="3090863" y="3349625"/>
          <p14:tracePt t="53171" x="3076575" y="3349625"/>
          <p14:tracePt t="53179" x="3063875" y="3349625"/>
          <p14:tracePt t="53255" x="3076575" y="3349625"/>
          <p14:tracePt t="53263" x="3090863" y="3349625"/>
          <p14:tracePt t="53271" x="3117850" y="3349625"/>
          <p14:tracePt t="53281" x="3132138" y="3349625"/>
          <p14:tracePt t="53287" x="3173413" y="3349625"/>
          <p14:tracePt t="53296" x="3214688" y="3349625"/>
          <p14:tracePt t="53301" x="3270250" y="3349625"/>
          <p14:tracePt t="53311" x="3325813" y="3349625"/>
          <p14:tracePt t="53317" x="3408363" y="3349625"/>
          <p14:tracePt t="53325" x="3602038" y="3349625"/>
          <p14:tracePt t="53333" x="3767138" y="3349625"/>
          <p14:tracePt t="53341" x="3960813" y="3349625"/>
          <p14:tracePt t="53349" x="4111625" y="3349625"/>
          <p14:tracePt t="53355" x="4194175" y="3349625"/>
          <p14:tracePt t="53363" x="4346575" y="3349625"/>
          <p14:tracePt t="53371" x="4457700" y="3349625"/>
          <p14:tracePt t="53379" x="4552950" y="3349625"/>
          <p14:tracePt t="53389" x="4622800" y="3349625"/>
          <p14:tracePt t="53395" x="4649788" y="3363913"/>
          <p14:tracePt t="53403" x="4746625" y="3363913"/>
          <p14:tracePt t="53411" x="4816475" y="3376613"/>
          <p14:tracePt t="53420" x="4884738" y="3390900"/>
          <p14:tracePt t="53425" x="4954588" y="3390900"/>
          <p14:tracePt t="53433" x="5022850" y="3390900"/>
          <p14:tracePt t="53441" x="5119688" y="3390900"/>
          <p14:tracePt t="53449" x="5146675" y="3390900"/>
          <p14:tracePt t="53457" x="5284788" y="3405188"/>
          <p14:tracePt t="53465" x="5381625" y="3405188"/>
          <p14:tracePt t="53473" x="5464175" y="3417888"/>
          <p14:tracePt t="53479" x="5546725" y="3432175"/>
          <p14:tracePt t="53487" x="5643563" y="3446463"/>
          <p14:tracePt t="53495" x="5726113" y="3459163"/>
          <p14:tracePt t="53504" x="5795963" y="3473450"/>
          <p14:tracePt t="53511" x="5892800" y="3487738"/>
          <p14:tracePt t="53519" x="5975350" y="3500438"/>
          <p14:tracePt t="53527" x="6043613" y="3514725"/>
          <p14:tracePt t="53535" x="6126163" y="3514725"/>
          <p14:tracePt t="53541" x="6196013" y="3529013"/>
          <p14:tracePt t="53549" x="6278563" y="3541713"/>
          <p14:tracePt t="53557" x="6305550" y="3556000"/>
          <p14:tracePt t="53565" x="6375400" y="3570288"/>
          <p14:tracePt t="53573" x="6443663" y="3582988"/>
          <p14:tracePt t="53582" x="6472238" y="3582988"/>
          <p14:tracePt t="53589" x="6513513" y="3597275"/>
          <p14:tracePt t="53595" x="6540500" y="3597275"/>
          <p14:tracePt t="53603" x="6567488" y="3611563"/>
          <p14:tracePt t="53610" x="6596063" y="3611563"/>
          <p14:tracePt t="53619" x="6610350" y="3611563"/>
          <p14:tracePt t="53774" x="6596063" y="3611563"/>
          <p14:tracePt t="53781" x="6540500" y="3611563"/>
          <p14:tracePt t="53789" x="6457950" y="3597275"/>
          <p14:tracePt t="53797" x="6416675" y="3597275"/>
          <p14:tracePt t="53805" x="6319838" y="3597275"/>
          <p14:tracePt t="53813" x="6223000" y="3597275"/>
          <p14:tracePt t="53821" x="6167438" y="3597275"/>
          <p14:tracePt t="53829" x="6072188" y="3597275"/>
          <p14:tracePt t="53837" x="5934075" y="3597275"/>
          <p14:tracePt t="53844" x="5849938" y="3597275"/>
          <p14:tracePt t="53851" x="5781675" y="3597275"/>
          <p14:tracePt t="53860" x="5740400" y="3597275"/>
          <p14:tracePt t="53867" x="5684838" y="3597275"/>
          <p14:tracePt t="53877" x="5616575" y="3597275"/>
          <p14:tracePt t="53883" x="5575300" y="3597275"/>
          <p14:tracePt t="53889" x="5519738" y="3597275"/>
          <p14:tracePt t="53897" x="5464175" y="3597275"/>
          <p14:tracePt t="53907" x="5381625" y="3597275"/>
          <p14:tracePt t="53913" x="5270500" y="3597275"/>
          <p14:tracePt t="53921" x="5175250" y="3597275"/>
          <p14:tracePt t="53929" x="5008563" y="3597275"/>
          <p14:tracePt t="53937" x="4843463" y="3597275"/>
          <p14:tracePt t="53944" x="4760913" y="3597275"/>
          <p14:tracePt t="53951" x="4622800" y="3597275"/>
          <p14:tracePt t="53959" x="4511675" y="3611563"/>
          <p14:tracePt t="53967" x="4402138" y="3611563"/>
          <p14:tracePt t="53975" x="4237038" y="3611563"/>
          <p14:tracePt t="53983" x="4098925" y="3611563"/>
          <p14:tracePt t="53991" x="4014788" y="3624263"/>
          <p14:tracePt t="54001" x="3919538" y="3624263"/>
          <p14:tracePt t="54004" x="3808413" y="3638550"/>
          <p14:tracePt t="54013" x="3711575" y="3638550"/>
          <p14:tracePt t="54021" x="3656013" y="3638550"/>
          <p14:tracePt t="54029" x="3490913" y="3667125"/>
          <p14:tracePt t="54037" x="3352800" y="3667125"/>
          <p14:tracePt t="54047" x="3284538" y="3679825"/>
          <p14:tracePt t="54053" x="3117850" y="3694113"/>
          <p14:tracePt t="54059" x="3008313" y="3708400"/>
          <p14:tracePt t="54067" x="2870200" y="3708400"/>
          <p14:tracePt t="54075" x="2759075" y="3708400"/>
          <p14:tracePt t="54083" x="2635250" y="3708400"/>
          <p14:tracePt t="54090" x="2525713" y="3708400"/>
          <p14:tracePt t="54099" x="2373313" y="3708400"/>
          <p14:tracePt t="54109" x="2263775" y="3679825"/>
          <p14:tracePt t="54115" x="2152650" y="3667125"/>
          <p14:tracePt t="54123" x="1958975" y="3638550"/>
          <p14:tracePt t="54129" x="1835150" y="3624263"/>
          <p14:tracePt t="54137" x="1697038" y="3597275"/>
          <p14:tracePt t="54145" x="1573213" y="3582988"/>
          <p14:tracePt t="54153" x="1311275" y="3529013"/>
          <p14:tracePt t="54162" x="1173163" y="3514725"/>
          <p14:tracePt t="54169" x="993775" y="3487738"/>
          <p14:tracePt t="54177" x="828675" y="3473450"/>
          <p14:tracePt t="54183" x="635000" y="3432175"/>
          <p14:tracePt t="54191" x="469900" y="3417888"/>
          <p14:tracePt t="54199" x="290513" y="3390900"/>
          <p14:tracePt t="54207" x="82550" y="3363913"/>
          <p14:tracePt t="56535" x="111125" y="4686300"/>
          <p14:tracePt t="56543" x="234950" y="4754563"/>
          <p14:tracePt t="56551" x="344488" y="4865688"/>
          <p14:tracePt t="56561" x="427038" y="4933950"/>
          <p14:tracePt t="56567" x="482600" y="5003800"/>
          <p14:tracePt t="56577" x="523875" y="5045075"/>
          <p14:tracePt t="56583" x="552450" y="5100638"/>
          <p14:tracePt t="56589" x="565150" y="5141913"/>
          <p14:tracePt t="56597" x="565150" y="5154613"/>
          <p14:tracePt t="56605" x="579438" y="5183188"/>
          <p14:tracePt t="56613" x="593725" y="5210175"/>
          <p14:tracePt t="56621" x="593725" y="5237163"/>
          <p14:tracePt t="56629" x="606425" y="5265738"/>
          <p14:tracePt t="56637" x="606425" y="5278438"/>
          <p14:tracePt t="56645" x="620713" y="5292725"/>
          <p14:tracePt t="56651" x="635000" y="5307013"/>
          <p14:tracePt t="56661" x="649288" y="5319713"/>
          <p14:tracePt t="56667" x="649288" y="5334000"/>
          <p14:tracePt t="56675" x="676275" y="5348288"/>
          <p14:tracePt t="56683" x="690563" y="5360988"/>
          <p14:tracePt t="56691" x="703263" y="5389563"/>
          <p14:tracePt t="56699" x="703263" y="5416550"/>
          <p14:tracePt t="56705" x="717550" y="5445125"/>
          <p14:tracePt t="56713" x="717550" y="5457825"/>
          <p14:tracePt t="56721" x="731838" y="5486400"/>
          <p14:tracePt t="56729" x="744538" y="5486400"/>
          <p14:tracePt t="56737" x="744538" y="5513388"/>
          <p14:tracePt t="56745" x="744538" y="5540375"/>
          <p14:tracePt t="56753" x="773113" y="5540375"/>
          <p14:tracePt t="56761" x="773113" y="5568950"/>
          <p14:tracePt t="56767" x="785813" y="5568950"/>
          <p14:tracePt t="56776" x="785813" y="5595938"/>
          <p14:tracePt t="56783" x="814388" y="5610225"/>
          <p14:tracePt t="56791" x="814388" y="5622925"/>
          <p14:tracePt t="56799" x="841375" y="5637213"/>
          <p14:tracePt t="56807" x="855663" y="5651500"/>
          <p14:tracePt t="56815" x="869950" y="5678488"/>
          <p14:tracePt t="56822" x="869950" y="5692775"/>
          <p14:tracePt t="56830" x="896938" y="5707063"/>
          <p14:tracePt t="56837" x="911225" y="5719763"/>
          <p14:tracePt t="56845" x="923925" y="5734050"/>
          <p14:tracePt t="56853" x="952500" y="5748338"/>
          <p14:tracePt t="56862" x="1020763" y="5789613"/>
          <p14:tracePt t="56870" x="1090613" y="5816600"/>
          <p14:tracePt t="56877" x="1158875" y="5857875"/>
          <p14:tracePt t="56883" x="1255713" y="5899150"/>
          <p14:tracePt t="56891" x="1311275" y="5926138"/>
          <p14:tracePt t="56899" x="1408113" y="5969000"/>
          <p14:tracePt t="56907" x="1546225" y="5981700"/>
          <p14:tracePt t="56915" x="1655763" y="5995988"/>
          <p14:tracePt t="56923" x="1766888" y="5995988"/>
          <p14:tracePt t="56931" x="1917700" y="5995988"/>
          <p14:tracePt t="56937" x="2000250" y="5995988"/>
          <p14:tracePt t="56945" x="2152650" y="5981700"/>
          <p14:tracePt t="56953" x="2263775" y="5969000"/>
          <p14:tracePt t="56961" x="2414588" y="5954713"/>
          <p14:tracePt t="56969" x="2579688" y="5940425"/>
          <p14:tracePt t="56977" x="2663825" y="5940425"/>
          <p14:tracePt t="56985" x="2746375" y="5926138"/>
          <p14:tracePt t="56993" x="2843213" y="5926138"/>
          <p14:tracePt t="57001" x="2952750" y="5926138"/>
          <p14:tracePt t="57007" x="3035300" y="5926138"/>
          <p14:tracePt t="57015" x="3105150" y="5926138"/>
          <p14:tracePt t="57023" x="3201988" y="5913438"/>
          <p14:tracePt t="57031" x="3255963" y="5913438"/>
          <p14:tracePt t="57039" x="3352800" y="5899150"/>
          <p14:tracePt t="57049" x="3505200" y="5884863"/>
          <p14:tracePt t="57053" x="3725863" y="5872163"/>
          <p14:tracePt t="57061" x="3878263" y="5872163"/>
          <p14:tracePt t="57069" x="4167188" y="5830888"/>
          <p14:tracePt t="57077" x="4278313" y="5816600"/>
          <p14:tracePt t="57085" x="4595813" y="5775325"/>
          <p14:tracePt t="57093" x="4775200" y="5748338"/>
          <p14:tracePt t="57101" x="4899025" y="5734050"/>
          <p14:tracePt t="57110" x="5037138" y="5707063"/>
          <p14:tracePt t="57115" x="5146675" y="5692775"/>
          <p14:tracePt t="57125" x="5187950" y="5665788"/>
          <p14:tracePt t="57131" x="5243513" y="5665788"/>
          <p14:tracePt t="57139" x="5270500" y="5651500"/>
          <p14:tracePt t="57147" x="5284788" y="5637213"/>
          <p14:tracePt t="57155" x="5311775" y="5622925"/>
          <p14:tracePt t="57169" x="5326063" y="5622925"/>
          <p14:tracePt t="57232" x="5311775" y="5622925"/>
          <p14:tracePt t="57241" x="5299075" y="5622925"/>
          <p14:tracePt t="57255" x="5284788" y="5622925"/>
          <p14:tracePt t="57283" x="5270500" y="5622925"/>
          <p14:tracePt t="57293" x="5257800" y="5622925"/>
          <p14:tracePt t="57301" x="5229225" y="5622925"/>
          <p14:tracePt t="57311" x="5216525" y="5622925"/>
          <p14:tracePt t="57317" x="5175250" y="5622925"/>
          <p14:tracePt t="57326" x="5146675" y="5622925"/>
          <p14:tracePt t="57333" x="5132388" y="5622925"/>
          <p14:tracePt t="57347" x="5119688" y="5622925"/>
          <p14:tracePt t="57355" x="5105400" y="5622925"/>
          <p14:tracePt t="57379" x="5091113" y="5622925"/>
          <p14:tracePt t="57395" x="5078413" y="5610225"/>
          <p14:tracePt t="57403" x="5064125" y="5610225"/>
          <p14:tracePt t="57411" x="5037138" y="5595938"/>
          <p14:tracePt t="57417" x="4967288" y="5568950"/>
          <p14:tracePt t="57426" x="4940300" y="5554663"/>
          <p14:tracePt t="57433" x="4870450" y="5527675"/>
          <p14:tracePt t="57442" x="4857750" y="5513388"/>
          <p14:tracePt t="57449" x="4829175" y="5499100"/>
          <p14:tracePt t="57457" x="4816475" y="5472113"/>
          <p14:tracePt t="57463" x="4787900" y="5472113"/>
          <p14:tracePt t="57472" x="4760913" y="5445125"/>
          <p14:tracePt t="57479" x="4719638" y="5430838"/>
          <p14:tracePt t="57488" x="4691063" y="5430838"/>
          <p14:tracePt t="57496" x="4567238" y="5416550"/>
          <p14:tracePt t="57503" x="4332288" y="5375275"/>
          <p14:tracePt t="57512" x="4070350" y="5375275"/>
          <p14:tracePt t="57519" x="3614738" y="5334000"/>
          <p14:tracePt t="57526" x="2925763" y="5307013"/>
          <p14:tracePt t="57533" x="2622550" y="5292725"/>
          <p14:tracePt t="57541" x="2414588" y="5292725"/>
          <p14:tracePt t="57549" x="2373313" y="5292725"/>
          <p14:tracePt t="57557" x="2346325" y="5292725"/>
          <p14:tracePt t="57573" x="2332038" y="5292725"/>
          <p14:tracePt t="57603" x="2346325" y="5265738"/>
          <p14:tracePt t="57611" x="2359025" y="5265738"/>
          <p14:tracePt t="57618" x="2373313" y="5265738"/>
          <p14:tracePt t="57627" x="2387600" y="5265738"/>
          <p14:tracePt t="57665" x="2400300" y="5265738"/>
          <p14:tracePt t="57689" x="2414588" y="5251450"/>
          <p14:tracePt t="57703" x="2428875" y="5251450"/>
          <p14:tracePt t="57831" x="2443163" y="5237163"/>
          <p14:tracePt t="57844" x="2455863" y="5237163"/>
          <p14:tracePt t="57851" x="2470150" y="5237163"/>
          <p14:tracePt t="57861" x="2484438" y="5237163"/>
          <p14:tracePt t="57867" x="2497138" y="5237163"/>
          <p14:tracePt t="57877" x="2525713" y="5237163"/>
          <p14:tracePt t="57881" x="2538413" y="5237163"/>
          <p14:tracePt t="57890" x="2552700" y="5237163"/>
          <p14:tracePt t="57897" x="2566988" y="5237163"/>
          <p14:tracePt t="57905" x="2579688" y="5237163"/>
          <p14:tracePt t="57914" x="2593975" y="5237163"/>
          <p14:tracePt t="57921" x="2622550" y="5237163"/>
          <p14:tracePt t="57929" x="2649538" y="5251450"/>
          <p14:tracePt t="57935" x="2676525" y="5251450"/>
          <p14:tracePt t="57943" x="2705100" y="5251450"/>
          <p14:tracePt t="57951" x="2717800" y="5251450"/>
          <p14:tracePt t="57967" x="2732088" y="5251450"/>
          <p14:tracePt t="57997" x="2746375" y="5251450"/>
          <p14:tracePt t="58037" x="2759075" y="5251450"/>
          <p14:tracePt t="58059" x="2759075" y="5237163"/>
          <p14:tracePt t="58083" x="2773363" y="5237163"/>
          <p14:tracePt t="58093" x="2773363" y="5224463"/>
          <p14:tracePt t="60073" x="0" y="0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0" name="Freeform 3"/>
          <p:cNvSpPr/>
          <p:nvPr/>
        </p:nvSpPr>
        <p:spPr>
          <a:xfrm>
            <a:off x="2057400" y="4114800"/>
            <a:ext cx="457200" cy="685800"/>
          </a:xfrm>
          <a:custGeom>
            <a:avLst/>
            <a:gdLst>
              <a:gd name="connsiteX0" fmla="*/ 228600 w 457200"/>
              <a:gd name="connsiteY0" fmla="*/ 685800 h 685800"/>
              <a:gd name="connsiteX1" fmla="*/ 0 w 457200"/>
              <a:gd name="connsiteY1" fmla="*/ 685800 h 685800"/>
              <a:gd name="connsiteX2" fmla="*/ 0 w 457200"/>
              <a:gd name="connsiteY2" fmla="*/ 0 h 685800"/>
              <a:gd name="connsiteX3" fmla="*/ 457200 w 457200"/>
              <a:gd name="connsiteY3" fmla="*/ 0 h 685800"/>
              <a:gd name="connsiteX4" fmla="*/ 457200 w 457200"/>
              <a:gd name="connsiteY4" fmla="*/ 685800 h 685800"/>
              <a:gd name="connsiteX5" fmla="*/ 228600 w 4572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685800">
                <a:moveTo>
                  <a:pt x="2286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457200" y="0"/>
                </a:lnTo>
                <a:lnTo>
                  <a:pt x="457200" y="685800"/>
                </a:lnTo>
                <a:lnTo>
                  <a:pt x="2286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1" name="Freeform 3"/>
          <p:cNvSpPr/>
          <p:nvPr/>
        </p:nvSpPr>
        <p:spPr>
          <a:xfrm>
            <a:off x="2051050" y="4108450"/>
            <a:ext cx="469900" cy="698500"/>
          </a:xfrm>
          <a:custGeom>
            <a:avLst/>
            <a:gdLst>
              <a:gd name="connsiteX0" fmla="*/ 234950 w 469900"/>
              <a:gd name="connsiteY0" fmla="*/ 692150 h 698500"/>
              <a:gd name="connsiteX1" fmla="*/ 6350 w 469900"/>
              <a:gd name="connsiteY1" fmla="*/ 692150 h 698500"/>
              <a:gd name="connsiteX2" fmla="*/ 6350 w 469900"/>
              <a:gd name="connsiteY2" fmla="*/ 6350 h 698500"/>
              <a:gd name="connsiteX3" fmla="*/ 463550 w 469900"/>
              <a:gd name="connsiteY3" fmla="*/ 6350 h 698500"/>
              <a:gd name="connsiteX4" fmla="*/ 463550 w 469900"/>
              <a:gd name="connsiteY4" fmla="*/ 692150 h 698500"/>
              <a:gd name="connsiteX5" fmla="*/ 234950 w 4699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698500">
                <a:moveTo>
                  <a:pt x="2349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692150"/>
                </a:lnTo>
                <a:lnTo>
                  <a:pt x="2349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2" name="TextBox 1"/>
          <p:cNvSpPr txBox="1"/>
          <p:nvPr/>
        </p:nvSpPr>
        <p:spPr>
          <a:xfrm>
            <a:off x="5384800" y="1651000"/>
            <a:ext cx="200376" cy="4251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6299200" y="1651000"/>
            <a:ext cx="3337452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51707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5" name="TextBox 1"/>
          <p:cNvSpPr txBox="1"/>
          <p:nvPr/>
        </p:nvSpPr>
        <p:spPr>
          <a:xfrm>
            <a:off x="355600" y="1739900"/>
            <a:ext cx="2029402" cy="303416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>
                <a:tab pos="190500" algn="l"/>
                <a:tab pos="1841500" algn="l"/>
              </a:tabLst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>
                <a:tab pos="190500" algn="l"/>
                <a:tab pos="1841500" algn="l"/>
              </a:tabLst>
            </a:pPr>
            <a:r>
              <a:rPr lang="en-US" altLang="zh-CN" dirty="0"/>
              <a:t>	</a:t>
            </a:r>
            <a:r>
              <a:rPr lang="en-US" altLang="zh-CN" sz="2200" b="1" dirty="0" err="1">
                <a:latin typeface="Courier New" pitchFamily="18" charset="0"/>
                <a:cs typeface="Courier New" pitchFamily="18" charset="0"/>
              </a:rPr>
              <a:t>T_While</a:t>
            </a:r>
            <a:r>
              <a:rPr lang="en-US" altLang="zh-CN" dirty="0"/>
              <a:t>	</a:t>
            </a: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(</a:t>
            </a:r>
          </a:p>
        </p:txBody>
      </p:sp>
      <p:sp>
        <p:nvSpPr>
          <p:cNvPr id="57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56" name="音频 55">
            <a:hlinkClick r:id="" action="ppaction://media"/>
            <a:extLst>
              <a:ext uri="{FF2B5EF4-FFF2-40B4-BE49-F238E27FC236}">
                <a16:creationId xmlns:a16="http://schemas.microsoft.com/office/drawing/2014/main" id="{56F9AB56-210C-4650-AC5D-F7AB9DA8FE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95"/>
    </mc:Choice>
    <mc:Fallback xmlns="">
      <p:transition spd="slow" advTm="7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11" x="9051925" y="3238500"/>
          <p14:tracePt t="6225" x="7631113" y="3238500"/>
          <p14:tracePt t="6242" x="6361113" y="3238500"/>
          <p14:tracePt t="6256" x="5202238" y="3238500"/>
          <p14:tracePt t="6273" x="4057650" y="3143250"/>
          <p14:tracePt t="6291" x="3201988" y="3060700"/>
          <p14:tracePt t="6304" x="2166938" y="2798763"/>
          <p14:tracePt t="6317" x="1449388" y="2605088"/>
          <p14:tracePt t="6342" x="703263" y="2328863"/>
          <p14:tracePt t="6350" x="593725" y="2287588"/>
          <p14:tracePt t="6365" x="427038" y="2192338"/>
          <p14:tracePt t="6382" x="234950" y="2081213"/>
          <p14:tracePt t="6397" x="14288" y="194310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Freeform 3"/>
          <p:cNvSpPr/>
          <p:nvPr/>
        </p:nvSpPr>
        <p:spPr>
          <a:xfrm>
            <a:off x="2057400" y="4114800"/>
            <a:ext cx="457200" cy="685800"/>
          </a:xfrm>
          <a:custGeom>
            <a:avLst/>
            <a:gdLst>
              <a:gd name="connsiteX0" fmla="*/ 228600 w 457200"/>
              <a:gd name="connsiteY0" fmla="*/ 685800 h 685800"/>
              <a:gd name="connsiteX1" fmla="*/ 0 w 457200"/>
              <a:gd name="connsiteY1" fmla="*/ 685800 h 685800"/>
              <a:gd name="connsiteX2" fmla="*/ 0 w 457200"/>
              <a:gd name="connsiteY2" fmla="*/ 0 h 685800"/>
              <a:gd name="connsiteX3" fmla="*/ 457200 w 457200"/>
              <a:gd name="connsiteY3" fmla="*/ 0 h 685800"/>
              <a:gd name="connsiteX4" fmla="*/ 457200 w 457200"/>
              <a:gd name="connsiteY4" fmla="*/ 685800 h 685800"/>
              <a:gd name="connsiteX5" fmla="*/ 228600 w 4572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685800">
                <a:moveTo>
                  <a:pt x="2286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457200" y="0"/>
                </a:lnTo>
                <a:lnTo>
                  <a:pt x="457200" y="685800"/>
                </a:lnTo>
                <a:lnTo>
                  <a:pt x="2286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Freeform 3"/>
          <p:cNvSpPr/>
          <p:nvPr/>
        </p:nvSpPr>
        <p:spPr>
          <a:xfrm>
            <a:off x="2051050" y="4108450"/>
            <a:ext cx="469900" cy="698500"/>
          </a:xfrm>
          <a:custGeom>
            <a:avLst/>
            <a:gdLst>
              <a:gd name="connsiteX0" fmla="*/ 234950 w 469900"/>
              <a:gd name="connsiteY0" fmla="*/ 692150 h 698500"/>
              <a:gd name="connsiteX1" fmla="*/ 6350 w 469900"/>
              <a:gd name="connsiteY1" fmla="*/ 692150 h 698500"/>
              <a:gd name="connsiteX2" fmla="*/ 6350 w 469900"/>
              <a:gd name="connsiteY2" fmla="*/ 6350 h 698500"/>
              <a:gd name="connsiteX3" fmla="*/ 463550 w 469900"/>
              <a:gd name="connsiteY3" fmla="*/ 6350 h 698500"/>
              <a:gd name="connsiteX4" fmla="*/ 463550 w 469900"/>
              <a:gd name="connsiteY4" fmla="*/ 692150 h 698500"/>
              <a:gd name="connsiteX5" fmla="*/ 234950 w 4699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698500">
                <a:moveTo>
                  <a:pt x="2349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692150"/>
                </a:lnTo>
                <a:lnTo>
                  <a:pt x="2349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TextBox 1"/>
          <p:cNvSpPr txBox="1"/>
          <p:nvPr/>
        </p:nvSpPr>
        <p:spPr>
          <a:xfrm>
            <a:off x="5384800" y="1651000"/>
            <a:ext cx="1905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6299200" y="1651000"/>
            <a:ext cx="33909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621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5" name="TextBox 1"/>
          <p:cNvSpPr txBox="1"/>
          <p:nvPr/>
        </p:nvSpPr>
        <p:spPr>
          <a:xfrm>
            <a:off x="355600" y="1739900"/>
            <a:ext cx="2019300" cy="297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>
                <a:tab pos="190500" algn="l"/>
                <a:tab pos="1841500" algn="l"/>
              </a:tabLst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>
                <a:tab pos="190500" algn="l"/>
                <a:tab pos="1841500" algn="l"/>
              </a:tabLst>
            </a:pPr>
            <a:r>
              <a:rPr lang="en-US" altLang="zh-CN" dirty="0"/>
              <a:t>	</a:t>
            </a:r>
            <a:r>
              <a:rPr lang="en-US" altLang="zh-CN" sz="22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T_While</a:t>
            </a:r>
          </a:p>
          <a:p>
            <a:pPr>
              <a:lnSpc>
                <a:spcPts val="0"/>
              </a:lnSpc>
              <a:tabLst>
                <a:tab pos="190500" algn="l"/>
                <a:tab pos="1841500" algn="l"/>
              </a:tabLst>
            </a:pPr>
            <a:r>
              <a:rPr lang="en-US" altLang="zh-CN" dirty="0"/>
              <a:t>		</a:t>
            </a:r>
            <a:r>
              <a:rPr lang="en-US" altLang="zh-CN" sz="22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</a:p>
        </p:txBody>
      </p:sp>
      <p:sp>
        <p:nvSpPr>
          <p:cNvPr id="57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DE6B5A8-983A-4272-A9A3-4DCB6B763E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51"/>
    </mc:Choice>
    <mc:Fallback xmlns="">
      <p:transition spd="slow" advTm="4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Freeform 3"/>
          <p:cNvSpPr/>
          <p:nvPr/>
        </p:nvSpPr>
        <p:spPr>
          <a:xfrm>
            <a:off x="2057400" y="4114800"/>
            <a:ext cx="457200" cy="685800"/>
          </a:xfrm>
          <a:custGeom>
            <a:avLst/>
            <a:gdLst>
              <a:gd name="connsiteX0" fmla="*/ 228600 w 457200"/>
              <a:gd name="connsiteY0" fmla="*/ 685800 h 685800"/>
              <a:gd name="connsiteX1" fmla="*/ 0 w 457200"/>
              <a:gd name="connsiteY1" fmla="*/ 685800 h 685800"/>
              <a:gd name="connsiteX2" fmla="*/ 0 w 457200"/>
              <a:gd name="connsiteY2" fmla="*/ 0 h 685800"/>
              <a:gd name="connsiteX3" fmla="*/ 457200 w 457200"/>
              <a:gd name="connsiteY3" fmla="*/ 0 h 685800"/>
              <a:gd name="connsiteX4" fmla="*/ 457200 w 457200"/>
              <a:gd name="connsiteY4" fmla="*/ 685800 h 685800"/>
              <a:gd name="connsiteX5" fmla="*/ 228600 w 4572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685800">
                <a:moveTo>
                  <a:pt x="2286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457200" y="0"/>
                </a:lnTo>
                <a:lnTo>
                  <a:pt x="457200" y="685800"/>
                </a:lnTo>
                <a:lnTo>
                  <a:pt x="2286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Freeform 3"/>
          <p:cNvSpPr/>
          <p:nvPr/>
        </p:nvSpPr>
        <p:spPr>
          <a:xfrm>
            <a:off x="2051050" y="4108450"/>
            <a:ext cx="469900" cy="698500"/>
          </a:xfrm>
          <a:custGeom>
            <a:avLst/>
            <a:gdLst>
              <a:gd name="connsiteX0" fmla="*/ 234950 w 469900"/>
              <a:gd name="connsiteY0" fmla="*/ 692150 h 698500"/>
              <a:gd name="connsiteX1" fmla="*/ 6350 w 469900"/>
              <a:gd name="connsiteY1" fmla="*/ 692150 h 698500"/>
              <a:gd name="connsiteX2" fmla="*/ 6350 w 469900"/>
              <a:gd name="connsiteY2" fmla="*/ 6350 h 698500"/>
              <a:gd name="connsiteX3" fmla="*/ 463550 w 469900"/>
              <a:gd name="connsiteY3" fmla="*/ 6350 h 698500"/>
              <a:gd name="connsiteX4" fmla="*/ 463550 w 469900"/>
              <a:gd name="connsiteY4" fmla="*/ 692150 h 698500"/>
              <a:gd name="connsiteX5" fmla="*/ 234950 w 4699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698500">
                <a:moveTo>
                  <a:pt x="2349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692150"/>
                </a:lnTo>
                <a:lnTo>
                  <a:pt x="2349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TextBox 1"/>
          <p:cNvSpPr txBox="1"/>
          <p:nvPr/>
        </p:nvSpPr>
        <p:spPr>
          <a:xfrm>
            <a:off x="5384800" y="1651000"/>
            <a:ext cx="1905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6299200" y="1651000"/>
            <a:ext cx="33909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621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5" name="TextBox 1"/>
          <p:cNvSpPr txBox="1"/>
          <p:nvPr/>
        </p:nvSpPr>
        <p:spPr>
          <a:xfrm>
            <a:off x="355600" y="1739900"/>
            <a:ext cx="2019300" cy="297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>
                <a:tab pos="190500" algn="l"/>
                <a:tab pos="1841500" algn="l"/>
              </a:tabLst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>
                <a:tab pos="190500" algn="l"/>
                <a:tab pos="1841500" algn="l"/>
              </a:tabLst>
            </a:pPr>
            <a:r>
              <a:rPr lang="en-US" altLang="zh-CN" dirty="0"/>
              <a:t>	</a:t>
            </a:r>
            <a:r>
              <a:rPr lang="en-US" altLang="zh-CN" sz="22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T_While</a:t>
            </a:r>
          </a:p>
          <a:p>
            <a:pPr>
              <a:lnSpc>
                <a:spcPts val="0"/>
              </a:lnSpc>
              <a:tabLst>
                <a:tab pos="190500" algn="l"/>
                <a:tab pos="1841500" algn="l"/>
              </a:tabLst>
            </a:pPr>
            <a:r>
              <a:rPr lang="en-US" altLang="zh-CN" dirty="0"/>
              <a:t>		</a:t>
            </a:r>
            <a:r>
              <a:rPr lang="en-US" altLang="zh-CN" sz="22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</a:p>
        </p:txBody>
      </p:sp>
      <p:sp>
        <p:nvSpPr>
          <p:cNvPr id="57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8DFC2D1-569C-4B39-9F96-A818D63EFE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80"/>
    </mc:Choice>
    <mc:Fallback xmlns="">
      <p:transition spd="slow" advTm="4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91" x="469900" y="854075"/>
          <p14:tracePt t="2905" x="579438" y="923925"/>
          <p14:tracePt t="2927" x="1462088" y="1419225"/>
          <p14:tracePt t="2956" x="3105150" y="2149475"/>
          <p14:tracePt t="2964" x="3643313" y="2328863"/>
          <p14:tracePt t="2982" x="4802188" y="2660650"/>
          <p14:tracePt t="2999" x="6016625" y="2922588"/>
          <p14:tracePt t="3013" x="7216775" y="3155950"/>
          <p14:tracePt t="3031" x="8266113" y="3308350"/>
          <p14:tracePt t="3044" x="8996363" y="3446463"/>
          <p14:tracePt t="3057" x="9424988" y="3500438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Freeform 3"/>
          <p:cNvSpPr/>
          <p:nvPr/>
        </p:nvSpPr>
        <p:spPr>
          <a:xfrm>
            <a:off x="2057400" y="4114800"/>
            <a:ext cx="457200" cy="685800"/>
          </a:xfrm>
          <a:custGeom>
            <a:avLst/>
            <a:gdLst>
              <a:gd name="connsiteX0" fmla="*/ 228600 w 457200"/>
              <a:gd name="connsiteY0" fmla="*/ 685800 h 685800"/>
              <a:gd name="connsiteX1" fmla="*/ 0 w 457200"/>
              <a:gd name="connsiteY1" fmla="*/ 685800 h 685800"/>
              <a:gd name="connsiteX2" fmla="*/ 0 w 457200"/>
              <a:gd name="connsiteY2" fmla="*/ 0 h 685800"/>
              <a:gd name="connsiteX3" fmla="*/ 457200 w 457200"/>
              <a:gd name="connsiteY3" fmla="*/ 0 h 685800"/>
              <a:gd name="connsiteX4" fmla="*/ 457200 w 457200"/>
              <a:gd name="connsiteY4" fmla="*/ 685800 h 685800"/>
              <a:gd name="connsiteX5" fmla="*/ 228600 w 4572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685800">
                <a:moveTo>
                  <a:pt x="2286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457200" y="0"/>
                </a:lnTo>
                <a:lnTo>
                  <a:pt x="457200" y="685800"/>
                </a:lnTo>
                <a:lnTo>
                  <a:pt x="2286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Freeform 3"/>
          <p:cNvSpPr/>
          <p:nvPr/>
        </p:nvSpPr>
        <p:spPr>
          <a:xfrm>
            <a:off x="2051050" y="4108450"/>
            <a:ext cx="469900" cy="698500"/>
          </a:xfrm>
          <a:custGeom>
            <a:avLst/>
            <a:gdLst>
              <a:gd name="connsiteX0" fmla="*/ 234950 w 469900"/>
              <a:gd name="connsiteY0" fmla="*/ 692150 h 698500"/>
              <a:gd name="connsiteX1" fmla="*/ 6350 w 469900"/>
              <a:gd name="connsiteY1" fmla="*/ 692150 h 698500"/>
              <a:gd name="connsiteX2" fmla="*/ 6350 w 469900"/>
              <a:gd name="connsiteY2" fmla="*/ 6350 h 698500"/>
              <a:gd name="connsiteX3" fmla="*/ 463550 w 469900"/>
              <a:gd name="connsiteY3" fmla="*/ 6350 h 698500"/>
              <a:gd name="connsiteX4" fmla="*/ 463550 w 469900"/>
              <a:gd name="connsiteY4" fmla="*/ 692150 h 698500"/>
              <a:gd name="connsiteX5" fmla="*/ 234950 w 4699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698500">
                <a:moveTo>
                  <a:pt x="2349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692150"/>
                </a:lnTo>
                <a:lnTo>
                  <a:pt x="2349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TextBox 1"/>
          <p:cNvSpPr txBox="1"/>
          <p:nvPr/>
        </p:nvSpPr>
        <p:spPr>
          <a:xfrm>
            <a:off x="5384800" y="1651000"/>
            <a:ext cx="1905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6299200" y="1651000"/>
            <a:ext cx="33909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621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5" name="TextBox 1"/>
          <p:cNvSpPr txBox="1"/>
          <p:nvPr/>
        </p:nvSpPr>
        <p:spPr>
          <a:xfrm>
            <a:off x="355600" y="1739900"/>
            <a:ext cx="2019300" cy="2971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>
                <a:tab pos="190500" algn="l"/>
                <a:tab pos="1841500" algn="l"/>
              </a:tabLst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>
                <a:tab pos="190500" algn="l"/>
                <a:tab pos="1841500" algn="l"/>
              </a:tabLst>
            </a:pPr>
            <a:r>
              <a:rPr lang="en-US" altLang="zh-CN" dirty="0"/>
              <a:t>	</a:t>
            </a:r>
            <a:r>
              <a:rPr lang="en-US" altLang="zh-CN" sz="22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T_While</a:t>
            </a:r>
          </a:p>
          <a:p>
            <a:pPr>
              <a:lnSpc>
                <a:spcPts val="0"/>
              </a:lnSpc>
              <a:tabLst>
                <a:tab pos="190500" algn="l"/>
                <a:tab pos="1841500" algn="l"/>
              </a:tabLst>
            </a:pPr>
            <a:r>
              <a:rPr lang="en-US" altLang="zh-CN" dirty="0"/>
              <a:t>		</a:t>
            </a:r>
            <a:r>
              <a:rPr lang="en-US" altLang="zh-CN" sz="22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</a:p>
        </p:txBody>
      </p:sp>
      <p:sp>
        <p:nvSpPr>
          <p:cNvPr id="57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17E1ADC-1F8B-439F-9D04-C6D3553A99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8"/>
    </mc:Choice>
    <mc:Fallback xmlns="">
      <p:transition spd="slow" advTm="50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5" x="9301163" y="5389563"/>
          <p14:tracePt t="535" x="9078913" y="5430838"/>
          <p14:tracePt t="549" x="8872538" y="5457825"/>
          <p14:tracePt t="550" x="8734425" y="5472113"/>
          <p14:tracePt t="563" x="8624888" y="5486400"/>
          <p14:tracePt t="582" x="8237538" y="5527675"/>
          <p14:tracePt t="597" x="7740650" y="5581650"/>
          <p14:tracePt t="609" x="7381875" y="5581650"/>
          <p14:tracePt t="636" x="6789738" y="5622925"/>
          <p14:tracePt t="645" x="6526213" y="5622925"/>
          <p14:tracePt t="661" x="6278563" y="5622925"/>
          <p14:tracePt t="675" x="6099175" y="5610225"/>
          <p14:tracePt t="692" x="5961063" y="5610225"/>
          <p14:tracePt t="716" x="5519738" y="5540375"/>
          <p14:tracePt t="736" x="5284788" y="5527675"/>
          <p14:tracePt t="753" x="5022850" y="5486400"/>
          <p14:tracePt t="772" x="4829175" y="5348288"/>
          <p14:tracePt t="786" x="4595813" y="5127625"/>
          <p14:tracePt t="800" x="4470400" y="5003800"/>
          <p14:tracePt t="802" x="4332288" y="4892675"/>
          <p14:tracePt t="814" x="4194175" y="4783138"/>
          <p14:tracePt t="832" x="4014788" y="4659313"/>
          <p14:tracePt t="846" x="3905250" y="4506913"/>
          <p14:tracePt t="851" x="3849688" y="4397375"/>
          <p14:tracePt t="862" x="3767138" y="4273550"/>
          <p14:tracePt t="865" x="3684588" y="4052888"/>
          <p14:tracePt t="874" x="3643313" y="3873500"/>
          <p14:tracePt t="892" x="3490913" y="3582988"/>
          <p14:tracePt t="908" x="3340100" y="3308350"/>
          <p14:tracePt t="925" x="3214688" y="3060700"/>
          <p14:tracePt t="939" x="3187700" y="2976563"/>
          <p14:tracePt t="958" x="3187700" y="2949575"/>
          <p14:tracePt t="970" x="3214688" y="2908300"/>
          <p14:tracePt t="988" x="3284538" y="2840038"/>
          <p14:tracePt t="1004" x="3408363" y="2755900"/>
          <p14:tracePt t="1018" x="3629025" y="2578100"/>
          <p14:tracePt t="1036" x="3781425" y="2452688"/>
          <p14:tracePt t="1049" x="3905250" y="2343150"/>
          <p14:tracePt t="1063" x="3973513" y="2301875"/>
          <p14:tracePt t="1080" x="4029075" y="2246313"/>
          <p14:tracePt t="1098" x="4057650" y="2219325"/>
          <p14:tracePt t="1112" x="4111625" y="2192338"/>
          <p14:tracePt t="1118" x="4140200" y="2178050"/>
          <p14:tracePt t="1129" x="4167188" y="2178050"/>
          <p14:tracePt t="1144" x="4249738" y="2163763"/>
          <p14:tracePt t="1158" x="4332288" y="2149475"/>
          <p14:tracePt t="1175" x="4387850" y="2136775"/>
          <p14:tracePt t="1205" x="4402138" y="2136775"/>
          <p14:tracePt t="1254" x="4416425" y="2136775"/>
          <p14:tracePt t="1267" x="4429125" y="2136775"/>
          <p14:tracePt t="1284" x="4457700" y="2149475"/>
          <p14:tracePt t="1297" x="4484688" y="2163763"/>
          <p14:tracePt t="1315" x="4540250" y="2163763"/>
          <p14:tracePt t="1329" x="4567238" y="2163763"/>
          <p14:tracePt t="1346" x="4581525" y="2163763"/>
          <p14:tracePt t="1429" x="4581525" y="2149475"/>
          <p14:tracePt t="1437" x="4595813" y="2149475"/>
          <p14:tracePt t="1455" x="4622800" y="2149475"/>
          <p14:tracePt t="1474" x="4637088" y="2149475"/>
          <p14:tracePt t="1505" x="4637088" y="2163763"/>
          <p14:tracePt t="1517" x="4622800" y="2205038"/>
          <p14:tracePt t="1534" x="4608513" y="2233613"/>
          <p14:tracePt t="1547" x="4595813" y="2246313"/>
          <p14:tracePt t="1596" x="4581525" y="2260600"/>
          <p14:tracePt t="1626" x="4567238" y="2260600"/>
          <p14:tracePt t="1658" x="4552950" y="2260600"/>
          <p14:tracePt t="1678" x="4552950" y="2246313"/>
          <p14:tracePt t="1722" x="4567238" y="2233613"/>
          <p14:tracePt t="1739" x="4581525" y="2219325"/>
          <p14:tracePt t="1753" x="4595813" y="2219325"/>
          <p14:tracePt t="1765" x="4608513" y="2219325"/>
          <p14:tracePt t="1813" x="4608513" y="2233613"/>
          <p14:tracePt t="1830" x="4595813" y="2246313"/>
          <p14:tracePt t="1971" x="4608513" y="2246313"/>
          <p14:tracePt t="2141" x="4595813" y="2246313"/>
          <p14:tracePt t="2345" x="4581525" y="2246313"/>
          <p14:tracePt t="2363" x="4581525" y="2260600"/>
          <p14:tracePt t="2537" x="4581525" y="2343150"/>
          <p14:tracePt t="2550" x="4581525" y="2370138"/>
          <p14:tracePt t="2563" x="4595813" y="2439988"/>
          <p14:tracePt t="2579" x="4732338" y="2632075"/>
          <p14:tracePt t="2597" x="4911725" y="2840038"/>
          <p14:tracePt t="2610" x="5091113" y="3017838"/>
          <p14:tracePt t="2628" x="5326063" y="3252788"/>
          <p14:tracePt t="2642" x="5561013" y="3529013"/>
          <p14:tracePt t="2657" x="5767388" y="3762375"/>
          <p14:tracePt t="2675" x="5961063" y="3970338"/>
          <p14:tracePt t="2691" x="6334125" y="4300538"/>
          <p14:tracePt t="2720" x="6996113" y="4754563"/>
          <p14:tracePt t="2741" x="7381875" y="4975225"/>
          <p14:tracePt t="2754" x="7478713" y="5003800"/>
          <p14:tracePt t="2771" x="7699375" y="5100638"/>
          <p14:tracePt t="2785" x="8002588" y="5195888"/>
          <p14:tracePt t="2799" x="8375650" y="5278438"/>
          <p14:tracePt t="2812" x="8693150" y="5348288"/>
          <p14:tracePt t="2829" x="9037638" y="5389563"/>
          <p14:tracePt t="2846" x="9383713" y="5430838"/>
          <p14:tracePt t="2859" x="9604375" y="5472113"/>
          <p14:tracePt t="2888" x="9990138" y="5568950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228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Freeform 3"/>
          <p:cNvSpPr/>
          <p:nvPr/>
        </p:nvSpPr>
        <p:spPr>
          <a:xfrm>
            <a:off x="222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Freeform 3"/>
          <p:cNvSpPr/>
          <p:nvPr/>
        </p:nvSpPr>
        <p:spPr>
          <a:xfrm>
            <a:off x="685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Freeform 3"/>
          <p:cNvSpPr/>
          <p:nvPr/>
        </p:nvSpPr>
        <p:spPr>
          <a:xfrm>
            <a:off x="679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Freeform 3"/>
          <p:cNvSpPr/>
          <p:nvPr/>
        </p:nvSpPr>
        <p:spPr>
          <a:xfrm>
            <a:off x="1143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Freeform 3"/>
          <p:cNvSpPr/>
          <p:nvPr/>
        </p:nvSpPr>
        <p:spPr>
          <a:xfrm>
            <a:off x="1136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Freeform 3"/>
          <p:cNvSpPr/>
          <p:nvPr/>
        </p:nvSpPr>
        <p:spPr>
          <a:xfrm>
            <a:off x="1600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Freeform 3"/>
          <p:cNvSpPr/>
          <p:nvPr/>
        </p:nvSpPr>
        <p:spPr>
          <a:xfrm>
            <a:off x="1593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Freeform 3"/>
          <p:cNvSpPr/>
          <p:nvPr/>
        </p:nvSpPr>
        <p:spPr>
          <a:xfrm>
            <a:off x="2057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Freeform 3"/>
          <p:cNvSpPr/>
          <p:nvPr/>
        </p:nvSpPr>
        <p:spPr>
          <a:xfrm>
            <a:off x="2051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Freeform 3"/>
          <p:cNvSpPr/>
          <p:nvPr/>
        </p:nvSpPr>
        <p:spPr>
          <a:xfrm>
            <a:off x="2514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Freeform 3"/>
          <p:cNvSpPr/>
          <p:nvPr/>
        </p:nvSpPr>
        <p:spPr>
          <a:xfrm>
            <a:off x="2508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Freeform 3"/>
          <p:cNvSpPr/>
          <p:nvPr/>
        </p:nvSpPr>
        <p:spPr>
          <a:xfrm>
            <a:off x="2971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C0C0C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Freeform 3"/>
          <p:cNvSpPr/>
          <p:nvPr/>
        </p:nvSpPr>
        <p:spPr>
          <a:xfrm>
            <a:off x="2965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Freeform 3"/>
          <p:cNvSpPr/>
          <p:nvPr/>
        </p:nvSpPr>
        <p:spPr>
          <a:xfrm>
            <a:off x="3429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00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Freeform 3"/>
          <p:cNvSpPr/>
          <p:nvPr/>
        </p:nvSpPr>
        <p:spPr>
          <a:xfrm>
            <a:off x="3422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Freeform 3"/>
          <p:cNvSpPr/>
          <p:nvPr/>
        </p:nvSpPr>
        <p:spPr>
          <a:xfrm>
            <a:off x="4800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Freeform 3"/>
          <p:cNvSpPr/>
          <p:nvPr/>
        </p:nvSpPr>
        <p:spPr>
          <a:xfrm>
            <a:off x="4794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Freeform 3"/>
          <p:cNvSpPr/>
          <p:nvPr/>
        </p:nvSpPr>
        <p:spPr>
          <a:xfrm>
            <a:off x="5257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Freeform 3"/>
          <p:cNvSpPr/>
          <p:nvPr/>
        </p:nvSpPr>
        <p:spPr>
          <a:xfrm>
            <a:off x="5251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Freeform 3"/>
          <p:cNvSpPr/>
          <p:nvPr/>
        </p:nvSpPr>
        <p:spPr>
          <a:xfrm>
            <a:off x="5715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Freeform 3"/>
          <p:cNvSpPr/>
          <p:nvPr/>
        </p:nvSpPr>
        <p:spPr>
          <a:xfrm>
            <a:off x="5708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Freeform 3"/>
          <p:cNvSpPr/>
          <p:nvPr/>
        </p:nvSpPr>
        <p:spPr>
          <a:xfrm>
            <a:off x="6172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Freeform 3"/>
          <p:cNvSpPr/>
          <p:nvPr/>
        </p:nvSpPr>
        <p:spPr>
          <a:xfrm>
            <a:off x="6165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Freeform 3"/>
          <p:cNvSpPr/>
          <p:nvPr/>
        </p:nvSpPr>
        <p:spPr>
          <a:xfrm>
            <a:off x="6629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Freeform 3"/>
          <p:cNvSpPr/>
          <p:nvPr/>
        </p:nvSpPr>
        <p:spPr>
          <a:xfrm>
            <a:off x="6623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Freeform 3"/>
          <p:cNvSpPr/>
          <p:nvPr/>
        </p:nvSpPr>
        <p:spPr>
          <a:xfrm>
            <a:off x="7086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Freeform 3"/>
          <p:cNvSpPr/>
          <p:nvPr/>
        </p:nvSpPr>
        <p:spPr>
          <a:xfrm>
            <a:off x="7080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Freeform 3"/>
          <p:cNvSpPr/>
          <p:nvPr/>
        </p:nvSpPr>
        <p:spPr>
          <a:xfrm>
            <a:off x="75438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Freeform 3"/>
          <p:cNvSpPr/>
          <p:nvPr/>
        </p:nvSpPr>
        <p:spPr>
          <a:xfrm>
            <a:off x="75374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Freeform 3"/>
          <p:cNvSpPr/>
          <p:nvPr/>
        </p:nvSpPr>
        <p:spPr>
          <a:xfrm>
            <a:off x="8915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Freeform 3"/>
          <p:cNvSpPr/>
          <p:nvPr/>
        </p:nvSpPr>
        <p:spPr>
          <a:xfrm>
            <a:off x="8909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Freeform 3"/>
          <p:cNvSpPr/>
          <p:nvPr/>
        </p:nvSpPr>
        <p:spPr>
          <a:xfrm>
            <a:off x="93726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Freeform 3"/>
          <p:cNvSpPr/>
          <p:nvPr/>
        </p:nvSpPr>
        <p:spPr>
          <a:xfrm>
            <a:off x="93662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Freeform 3"/>
          <p:cNvSpPr/>
          <p:nvPr/>
        </p:nvSpPr>
        <p:spPr>
          <a:xfrm>
            <a:off x="3886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00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Freeform 3"/>
          <p:cNvSpPr/>
          <p:nvPr/>
        </p:nvSpPr>
        <p:spPr>
          <a:xfrm>
            <a:off x="3879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Freeform 3"/>
          <p:cNvSpPr/>
          <p:nvPr/>
        </p:nvSpPr>
        <p:spPr>
          <a:xfrm>
            <a:off x="80010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 3"/>
          <p:cNvSpPr/>
          <p:nvPr/>
        </p:nvSpPr>
        <p:spPr>
          <a:xfrm>
            <a:off x="79946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 3"/>
          <p:cNvSpPr/>
          <p:nvPr/>
        </p:nvSpPr>
        <p:spPr>
          <a:xfrm>
            <a:off x="84582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Freeform 3"/>
          <p:cNvSpPr/>
          <p:nvPr/>
        </p:nvSpPr>
        <p:spPr>
          <a:xfrm>
            <a:off x="84518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6" name="Freeform 3"/>
          <p:cNvSpPr/>
          <p:nvPr/>
        </p:nvSpPr>
        <p:spPr>
          <a:xfrm>
            <a:off x="457200" y="4114800"/>
            <a:ext cx="1371600" cy="685800"/>
          </a:xfrm>
          <a:custGeom>
            <a:avLst/>
            <a:gdLst>
              <a:gd name="connsiteX0" fmla="*/ 685800 w 1371600"/>
              <a:gd name="connsiteY0" fmla="*/ 685800 h 685800"/>
              <a:gd name="connsiteX1" fmla="*/ 0 w 1371600"/>
              <a:gd name="connsiteY1" fmla="*/ 685800 h 685800"/>
              <a:gd name="connsiteX2" fmla="*/ 0 w 1371600"/>
              <a:gd name="connsiteY2" fmla="*/ 0 h 685800"/>
              <a:gd name="connsiteX3" fmla="*/ 1371600 w 1371600"/>
              <a:gd name="connsiteY3" fmla="*/ 0 h 685800"/>
              <a:gd name="connsiteX4" fmla="*/ 1371600 w 1371600"/>
              <a:gd name="connsiteY4" fmla="*/ 685800 h 685800"/>
              <a:gd name="connsiteX5" fmla="*/ 685800 w 13716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71600" h="685800">
                <a:moveTo>
                  <a:pt x="6858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1371600" y="0"/>
                </a:lnTo>
                <a:lnTo>
                  <a:pt x="1371600" y="685800"/>
                </a:lnTo>
                <a:lnTo>
                  <a:pt x="6858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7" name="Freeform 3"/>
          <p:cNvSpPr/>
          <p:nvPr/>
        </p:nvSpPr>
        <p:spPr>
          <a:xfrm>
            <a:off x="450850" y="4108450"/>
            <a:ext cx="1384300" cy="698500"/>
          </a:xfrm>
          <a:custGeom>
            <a:avLst/>
            <a:gdLst>
              <a:gd name="connsiteX0" fmla="*/ 692150 w 1384300"/>
              <a:gd name="connsiteY0" fmla="*/ 692150 h 698500"/>
              <a:gd name="connsiteX1" fmla="*/ 6350 w 1384300"/>
              <a:gd name="connsiteY1" fmla="*/ 692150 h 698500"/>
              <a:gd name="connsiteX2" fmla="*/ 6350 w 1384300"/>
              <a:gd name="connsiteY2" fmla="*/ 6350 h 698500"/>
              <a:gd name="connsiteX3" fmla="*/ 1377950 w 1384300"/>
              <a:gd name="connsiteY3" fmla="*/ 6350 h 698500"/>
              <a:gd name="connsiteX4" fmla="*/ 1377950 w 1384300"/>
              <a:gd name="connsiteY4" fmla="*/ 692150 h 698500"/>
              <a:gd name="connsiteX5" fmla="*/ 692150 w 13843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1384300" h="698500">
                <a:moveTo>
                  <a:pt x="6921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1377950" y="6350"/>
                </a:lnTo>
                <a:lnTo>
                  <a:pt x="1377950" y="692150"/>
                </a:lnTo>
                <a:lnTo>
                  <a:pt x="6921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8" name="Freeform 3"/>
          <p:cNvSpPr/>
          <p:nvPr/>
        </p:nvSpPr>
        <p:spPr>
          <a:xfrm>
            <a:off x="4343400" y="1600200"/>
            <a:ext cx="457200" cy="457200"/>
          </a:xfrm>
          <a:custGeom>
            <a:avLst/>
            <a:gdLst>
              <a:gd name="connsiteX0" fmla="*/ 228600 w 457200"/>
              <a:gd name="connsiteY0" fmla="*/ 457200 h 457200"/>
              <a:gd name="connsiteX1" fmla="*/ 0 w 457200"/>
              <a:gd name="connsiteY1" fmla="*/ 457200 h 457200"/>
              <a:gd name="connsiteX2" fmla="*/ 0 w 457200"/>
              <a:gd name="connsiteY2" fmla="*/ 0 h 457200"/>
              <a:gd name="connsiteX3" fmla="*/ 457200 w 457200"/>
              <a:gd name="connsiteY3" fmla="*/ 0 h 457200"/>
              <a:gd name="connsiteX4" fmla="*/ 457200 w 457200"/>
              <a:gd name="connsiteY4" fmla="*/ 457200 h 457200"/>
              <a:gd name="connsiteX5" fmla="*/ 228600 w 457200"/>
              <a:gd name="connsiteY5" fmla="*/ 457200 h 4572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457200">
                <a:moveTo>
                  <a:pt x="228600" y="457200"/>
                </a:moveTo>
                <a:lnTo>
                  <a:pt x="0" y="457200"/>
                </a:lnTo>
                <a:lnTo>
                  <a:pt x="0" y="0"/>
                </a:lnTo>
                <a:lnTo>
                  <a:pt x="457200" y="0"/>
                </a:lnTo>
                <a:lnTo>
                  <a:pt x="457200" y="457200"/>
                </a:lnTo>
                <a:lnTo>
                  <a:pt x="228600" y="457200"/>
                </a:lnTo>
              </a:path>
            </a:pathLst>
          </a:custGeom>
          <a:solidFill>
            <a:srgbClr val="00FF00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9" name="Freeform 3"/>
          <p:cNvSpPr/>
          <p:nvPr/>
        </p:nvSpPr>
        <p:spPr>
          <a:xfrm>
            <a:off x="4337050" y="1593850"/>
            <a:ext cx="469900" cy="469900"/>
          </a:xfrm>
          <a:custGeom>
            <a:avLst/>
            <a:gdLst>
              <a:gd name="connsiteX0" fmla="*/ 234950 w 469900"/>
              <a:gd name="connsiteY0" fmla="*/ 463550 h 469900"/>
              <a:gd name="connsiteX1" fmla="*/ 6350 w 469900"/>
              <a:gd name="connsiteY1" fmla="*/ 463550 h 469900"/>
              <a:gd name="connsiteX2" fmla="*/ 6350 w 469900"/>
              <a:gd name="connsiteY2" fmla="*/ 6350 h 469900"/>
              <a:gd name="connsiteX3" fmla="*/ 463550 w 469900"/>
              <a:gd name="connsiteY3" fmla="*/ 6350 h 469900"/>
              <a:gd name="connsiteX4" fmla="*/ 463550 w 469900"/>
              <a:gd name="connsiteY4" fmla="*/ 463550 h 469900"/>
              <a:gd name="connsiteX5" fmla="*/ 234950 w 469900"/>
              <a:gd name="connsiteY5" fmla="*/ 463550 h 4699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469900">
                <a:moveTo>
                  <a:pt x="234950" y="463550"/>
                </a:moveTo>
                <a:lnTo>
                  <a:pt x="6350" y="4635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463550"/>
                </a:lnTo>
                <a:lnTo>
                  <a:pt x="234950" y="4635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0" name="Freeform 3"/>
          <p:cNvSpPr/>
          <p:nvPr/>
        </p:nvSpPr>
        <p:spPr>
          <a:xfrm>
            <a:off x="2057400" y="4114800"/>
            <a:ext cx="457200" cy="685800"/>
          </a:xfrm>
          <a:custGeom>
            <a:avLst/>
            <a:gdLst>
              <a:gd name="connsiteX0" fmla="*/ 228600 w 457200"/>
              <a:gd name="connsiteY0" fmla="*/ 685800 h 685800"/>
              <a:gd name="connsiteX1" fmla="*/ 0 w 457200"/>
              <a:gd name="connsiteY1" fmla="*/ 685800 h 685800"/>
              <a:gd name="connsiteX2" fmla="*/ 0 w 457200"/>
              <a:gd name="connsiteY2" fmla="*/ 0 h 685800"/>
              <a:gd name="connsiteX3" fmla="*/ 457200 w 457200"/>
              <a:gd name="connsiteY3" fmla="*/ 0 h 685800"/>
              <a:gd name="connsiteX4" fmla="*/ 457200 w 457200"/>
              <a:gd name="connsiteY4" fmla="*/ 685800 h 685800"/>
              <a:gd name="connsiteX5" fmla="*/ 228600 w 457200"/>
              <a:gd name="connsiteY5" fmla="*/ 685800 h 685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57200" h="685800">
                <a:moveTo>
                  <a:pt x="228600" y="685800"/>
                </a:moveTo>
                <a:lnTo>
                  <a:pt x="0" y="685800"/>
                </a:lnTo>
                <a:lnTo>
                  <a:pt x="0" y="0"/>
                </a:lnTo>
                <a:lnTo>
                  <a:pt x="457200" y="0"/>
                </a:lnTo>
                <a:lnTo>
                  <a:pt x="457200" y="685800"/>
                </a:lnTo>
                <a:lnTo>
                  <a:pt x="228600" y="685800"/>
                </a:lnTo>
              </a:path>
            </a:pathLst>
          </a:custGeom>
          <a:solidFill>
            <a:srgbClr val="99CC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1" name="Freeform 3"/>
          <p:cNvSpPr/>
          <p:nvPr/>
        </p:nvSpPr>
        <p:spPr>
          <a:xfrm>
            <a:off x="2051050" y="4108450"/>
            <a:ext cx="469900" cy="698500"/>
          </a:xfrm>
          <a:custGeom>
            <a:avLst/>
            <a:gdLst>
              <a:gd name="connsiteX0" fmla="*/ 234950 w 469900"/>
              <a:gd name="connsiteY0" fmla="*/ 692150 h 698500"/>
              <a:gd name="connsiteX1" fmla="*/ 6350 w 469900"/>
              <a:gd name="connsiteY1" fmla="*/ 692150 h 698500"/>
              <a:gd name="connsiteX2" fmla="*/ 6350 w 469900"/>
              <a:gd name="connsiteY2" fmla="*/ 6350 h 698500"/>
              <a:gd name="connsiteX3" fmla="*/ 463550 w 469900"/>
              <a:gd name="connsiteY3" fmla="*/ 6350 h 698500"/>
              <a:gd name="connsiteX4" fmla="*/ 463550 w 469900"/>
              <a:gd name="connsiteY4" fmla="*/ 692150 h 698500"/>
              <a:gd name="connsiteX5" fmla="*/ 234950 w 469900"/>
              <a:gd name="connsiteY5" fmla="*/ 692150 h 698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</a:cxnLst>
            <a:rect l="l" t="t" r="r" b="b"/>
            <a:pathLst>
              <a:path w="469900" h="698500">
                <a:moveTo>
                  <a:pt x="234950" y="692150"/>
                </a:moveTo>
                <a:lnTo>
                  <a:pt x="6350" y="692150"/>
                </a:lnTo>
                <a:lnTo>
                  <a:pt x="6350" y="6350"/>
                </a:lnTo>
                <a:lnTo>
                  <a:pt x="463550" y="6350"/>
                </a:lnTo>
                <a:lnTo>
                  <a:pt x="463550" y="692150"/>
                </a:lnTo>
                <a:lnTo>
                  <a:pt x="234950" y="692150"/>
                </a:ln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2" name="TextBox 1"/>
          <p:cNvSpPr txBox="1"/>
          <p:nvPr/>
        </p:nvSpPr>
        <p:spPr>
          <a:xfrm>
            <a:off x="5384800" y="1651000"/>
            <a:ext cx="200376" cy="4251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53" name="TextBox 1"/>
          <p:cNvSpPr txBox="1"/>
          <p:nvPr/>
        </p:nvSpPr>
        <p:spPr>
          <a:xfrm>
            <a:off x="6299200" y="1651000"/>
            <a:ext cx="3337452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4" name="TextBox 1"/>
          <p:cNvSpPr txBox="1"/>
          <p:nvPr/>
        </p:nvSpPr>
        <p:spPr>
          <a:xfrm>
            <a:off x="3098800" y="1651000"/>
            <a:ext cx="1551707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55" name="TextBox 1"/>
          <p:cNvSpPr txBox="1"/>
          <p:nvPr/>
        </p:nvSpPr>
        <p:spPr>
          <a:xfrm>
            <a:off x="355600" y="1739900"/>
            <a:ext cx="2061462" cy="303416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>
                <a:tab pos="190500" algn="l"/>
                <a:tab pos="1841500" algn="l"/>
              </a:tabLst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>
                <a:tab pos="190500" algn="l"/>
                <a:tab pos="1841500" algn="l"/>
              </a:tabLst>
            </a:pPr>
            <a:r>
              <a:rPr lang="en-US" altLang="zh-CN" dirty="0"/>
              <a:t>	</a:t>
            </a:r>
            <a:r>
              <a:rPr lang="en-US" altLang="zh-CN" sz="2200" b="1" dirty="0" err="1">
                <a:latin typeface="Courier New" pitchFamily="18" charset="0"/>
                <a:cs typeface="Courier New" pitchFamily="18" charset="0"/>
              </a:rPr>
              <a:t>T_While</a:t>
            </a: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   (</a:t>
            </a:r>
          </a:p>
        </p:txBody>
      </p:sp>
      <p:sp>
        <p:nvSpPr>
          <p:cNvPr id="57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56" name="音频 55">
            <a:hlinkClick r:id="" action="ppaction://media"/>
            <a:extLst>
              <a:ext uri="{FF2B5EF4-FFF2-40B4-BE49-F238E27FC236}">
                <a16:creationId xmlns:a16="http://schemas.microsoft.com/office/drawing/2014/main" id="{F115A55B-98E5-47A7-B46B-130DD22D97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82"/>
    </mc:Choice>
    <mc:Fallback xmlns="">
      <p:transition spd="slow" advTm="9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0083800" cy="7556500"/>
          </a:xfrm>
          <a:prstGeom prst="rect">
            <a:avLst/>
          </a:prstGeom>
          <a:noFill/>
        </p:spPr>
      </p:pic>
      <p:sp>
        <p:nvSpPr>
          <p:cNvPr id="3" name="TextBox 1"/>
          <p:cNvSpPr txBox="1"/>
          <p:nvPr/>
        </p:nvSpPr>
        <p:spPr>
          <a:xfrm>
            <a:off x="5384800" y="1651000"/>
            <a:ext cx="200376" cy="4251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6299200" y="1651000"/>
            <a:ext cx="3337452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372749" y="1660692"/>
            <a:ext cx="2002151" cy="303416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>
                <a:tab pos="190500" algn="l"/>
                <a:tab pos="1841500" algn="l"/>
              </a:tabLst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>
                <a:tab pos="190500" algn="l"/>
                <a:tab pos="1841500" algn="l"/>
              </a:tabLst>
            </a:pPr>
            <a:r>
              <a:rPr lang="en-US" altLang="zh-CN" dirty="0"/>
              <a:t>	</a:t>
            </a:r>
            <a:r>
              <a:rPr lang="en-US" altLang="zh-CN" sz="2200" b="1" dirty="0" err="1">
                <a:latin typeface="Courier New" pitchFamily="18" charset="0"/>
                <a:cs typeface="Courier New" pitchFamily="18" charset="0"/>
              </a:rPr>
              <a:t>T_While</a:t>
            </a:r>
            <a:endParaRPr lang="en-US" altLang="zh-CN" sz="2200" b="1" dirty="0">
              <a:latin typeface="Courier New" pitchFamily="18" charset="0"/>
              <a:cs typeface="Courier New" pitchFamily="18" charset="0"/>
            </a:endParaRPr>
          </a:p>
        </p:txBody>
      </p:sp>
      <p:sp>
        <p:nvSpPr>
          <p:cNvPr id="6" name="TextBox 1"/>
          <p:cNvSpPr txBox="1"/>
          <p:nvPr/>
        </p:nvSpPr>
        <p:spPr>
          <a:xfrm>
            <a:off x="2851484" y="1688766"/>
            <a:ext cx="1833835" cy="3009798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>
                <a:tab pos="279400" algn="l"/>
              </a:tabLst>
            </a:pPr>
            <a:r>
              <a:rPr lang="en-US" altLang="zh-CN" dirty="0"/>
              <a:t>	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7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>
                <a:tab pos="279400" algn="l"/>
              </a:tabLst>
            </a:pP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T_IntConst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3403600" y="4991100"/>
            <a:ext cx="509755" cy="36163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137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2197100" y="4305300"/>
            <a:ext cx="169918" cy="36163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(</a:t>
            </a: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3B0525A-411C-409E-A5EC-48AF3072B1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65"/>
    </mc:Choice>
    <mc:Fallback xmlns="">
      <p:transition spd="slow" advTm="15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53" x="1131888" y="6532563"/>
          <p14:tracePt t="3273" x="1117600" y="6532563"/>
          <p14:tracePt t="3293" x="1103313" y="6532563"/>
          <p14:tracePt t="3317" x="1173163" y="6505575"/>
          <p14:tracePt t="3325" x="1449388" y="6423025"/>
          <p14:tracePt t="3333" x="1931988" y="6326188"/>
          <p14:tracePt t="3342" x="2484438" y="6229350"/>
          <p14:tracePt t="3349" x="3173413" y="6064250"/>
          <p14:tracePt t="3357" x="3725863" y="5969000"/>
          <p14:tracePt t="3366" x="4222750" y="5816600"/>
          <p14:tracePt t="3374" x="4608513" y="5651500"/>
          <p14:tracePt t="3383" x="4746625" y="5595938"/>
          <p14:tracePt t="3387" x="4981575" y="5416550"/>
          <p14:tracePt t="3395" x="5049838" y="5348288"/>
          <p14:tracePt t="3403" x="5105400" y="5224463"/>
          <p14:tracePt t="3414" x="5119688" y="5086350"/>
          <p14:tracePt t="3419" x="5119688" y="4975225"/>
          <p14:tracePt t="3429" x="5119688" y="4713288"/>
          <p14:tracePt t="3435" x="5119688" y="4548188"/>
          <p14:tracePt t="3446" x="5119688" y="4368800"/>
          <p14:tracePt t="3451" x="5132388" y="4217988"/>
          <p14:tracePt t="3462" x="5160963" y="4106863"/>
          <p14:tracePt t="3467" x="5187950" y="4011613"/>
          <p14:tracePt t="3475" x="5270500" y="3873500"/>
          <p14:tracePt t="3484" x="5311775" y="3817938"/>
          <p14:tracePt t="3492" x="5381625" y="3694113"/>
          <p14:tracePt t="3498" x="5449888" y="3611563"/>
          <p14:tracePt t="3507" x="5505450" y="3541713"/>
          <p14:tracePt t="3513" x="5561013" y="3473450"/>
          <p14:tracePt t="3524" x="5602288" y="3390900"/>
          <p14:tracePt t="3529" x="5616575" y="3349625"/>
          <p14:tracePt t="3537" x="5629275" y="3294063"/>
          <p14:tracePt t="3545" x="5643563" y="3197225"/>
          <p14:tracePt t="3555" x="5643563" y="3114675"/>
          <p14:tracePt t="3561" x="5643563" y="3032125"/>
          <p14:tracePt t="3570" x="5616575" y="2881313"/>
          <p14:tracePt t="3577" x="5602288" y="2852738"/>
          <p14:tracePt t="3585" x="5575300" y="2770188"/>
          <p14:tracePt t="3593" x="5561013" y="2701925"/>
          <p14:tracePt t="3599" x="5546725" y="2660650"/>
          <p14:tracePt t="3608" x="5534025" y="2619375"/>
          <p14:tracePt t="3615" x="5519738" y="2590800"/>
          <p14:tracePt t="3624" x="5519738" y="2549525"/>
          <p14:tracePt t="3633" x="5491163" y="2522538"/>
          <p14:tracePt t="3641" x="5408613" y="2425700"/>
          <p14:tracePt t="3647" x="5354638" y="2370138"/>
          <p14:tracePt t="3655" x="5243513" y="2287588"/>
          <p14:tracePt t="3663" x="5146675" y="2233613"/>
          <p14:tracePt t="3671" x="4967288" y="2136775"/>
          <p14:tracePt t="3680" x="4829175" y="2066925"/>
          <p14:tracePt t="3687" x="4732338" y="2012950"/>
          <p14:tracePt t="3695" x="4567238" y="1943100"/>
          <p14:tracePt t="3703" x="4484688" y="1889125"/>
          <p14:tracePt t="3710" x="4402138" y="1846263"/>
          <p14:tracePt t="3717" x="4332288" y="1804988"/>
          <p14:tracePt t="3725" x="4305300" y="1792288"/>
          <p14:tracePt t="3733" x="4291013" y="1792288"/>
          <p14:tracePt t="3743" x="4278313" y="1792288"/>
          <p14:tracePt t="3778" x="4264025" y="1792288"/>
          <p14:tracePt t="3792" x="4237038" y="1792288"/>
          <p14:tracePt t="3797" x="4167188" y="1792288"/>
          <p14:tracePt t="3806" x="4098925" y="1804988"/>
          <p14:tracePt t="3811" x="3960813" y="1846263"/>
          <p14:tracePt t="3819" x="3863975" y="1860550"/>
          <p14:tracePt t="3827" x="3767138" y="1889125"/>
          <p14:tracePt t="3835" x="3740150" y="1901825"/>
          <p14:tracePt t="3843" x="3684588" y="1916113"/>
          <p14:tracePt t="3851" x="3629025" y="1930400"/>
          <p14:tracePt t="3859" x="3546475" y="1930400"/>
          <p14:tracePt t="3867" x="3505200" y="1930400"/>
          <p14:tracePt t="3875" x="3449638" y="1943100"/>
          <p14:tracePt t="3883" x="3422650" y="1943100"/>
          <p14:tracePt t="3891" x="3408363" y="1943100"/>
          <p14:tracePt t="3908" x="3394075" y="1943100"/>
          <p14:tracePt t="4032" x="3394075" y="1957388"/>
          <p14:tracePt t="4042" x="3394075" y="1998663"/>
          <p14:tracePt t="4049" x="3422650" y="2025650"/>
          <p14:tracePt t="4058" x="3476625" y="2095500"/>
          <p14:tracePt t="4064" x="3546475" y="2136775"/>
          <p14:tracePt t="4073" x="3587750" y="2149475"/>
          <p14:tracePt t="4079" x="3670300" y="2192338"/>
          <p14:tracePt t="4087" x="3767138" y="2233613"/>
          <p14:tracePt t="4095" x="3849688" y="2274888"/>
          <p14:tracePt t="4103" x="3890963" y="2287588"/>
          <p14:tracePt t="4111" x="3946525" y="2316163"/>
          <p14:tracePt t="4119" x="4014788" y="2328863"/>
          <p14:tracePt t="4127" x="4057650" y="2328863"/>
          <p14:tracePt t="4135" x="4098925" y="2328863"/>
          <p14:tracePt t="4141" x="4125913" y="2328863"/>
          <p14:tracePt t="4149" x="4152900" y="2328863"/>
          <p14:tracePt t="4157" x="4194175" y="2328863"/>
          <p14:tracePt t="4165" x="4208463" y="2328863"/>
          <p14:tracePt t="4174" x="4249738" y="2328863"/>
          <p14:tracePt t="4181" x="4278313" y="2328863"/>
          <p14:tracePt t="4190" x="4319588" y="2328863"/>
          <p14:tracePt t="4197" x="4346575" y="2328863"/>
          <p14:tracePt t="4205" x="4360863" y="2328863"/>
          <p14:tracePt t="4213" x="4373563" y="2328863"/>
          <p14:tracePt t="4221" x="4387850" y="2328863"/>
          <p14:tracePt t="4237" x="4416425" y="2328863"/>
          <p14:tracePt t="4251" x="4429125" y="2328863"/>
          <p14:tracePt t="4259" x="4457700" y="2301875"/>
          <p14:tracePt t="4267" x="4470400" y="2287588"/>
          <p14:tracePt t="4275" x="4498975" y="2233613"/>
          <p14:tracePt t="4283" x="4498975" y="2219325"/>
          <p14:tracePt t="4292" x="4511675" y="2178050"/>
          <p14:tracePt t="4299" x="4511675" y="2136775"/>
          <p14:tracePt t="4307" x="4511675" y="2066925"/>
          <p14:tracePt t="4315" x="4511675" y="2025650"/>
          <p14:tracePt t="4324" x="4511675" y="1984375"/>
          <p14:tracePt t="4331" x="4484688" y="1957388"/>
          <p14:tracePt t="4342" x="4470400" y="1916113"/>
          <p14:tracePt t="4347" x="4443413" y="1874838"/>
          <p14:tracePt t="4353" x="4429125" y="1846263"/>
          <p14:tracePt t="4361" x="4402138" y="1833563"/>
          <p14:tracePt t="4369" x="4387850" y="1792288"/>
          <p14:tracePt t="4378" x="4360863" y="1778000"/>
          <p14:tracePt t="4393" x="4346575" y="1763713"/>
          <p14:tracePt t="4401" x="4346575" y="1751013"/>
          <p14:tracePt t="4409" x="4332288" y="1751013"/>
          <p14:tracePt t="4417" x="4319588" y="1736725"/>
          <p14:tracePt t="4426" x="4305300" y="1722438"/>
          <p14:tracePt t="4433" x="4278313" y="1709738"/>
          <p14:tracePt t="4445" x="4237038" y="1695450"/>
          <p14:tracePt t="4449" x="4181475" y="1695450"/>
          <p14:tracePt t="4457" x="4140200" y="1681163"/>
          <p14:tracePt t="4463" x="4057650" y="1681163"/>
          <p14:tracePt t="4472" x="3946525" y="1681163"/>
          <p14:tracePt t="4479" x="3905250" y="1681163"/>
          <p14:tracePt t="4487" x="3822700" y="1681163"/>
          <p14:tracePt t="4495" x="3767138" y="1681163"/>
          <p14:tracePt t="4503" x="3740150" y="1681163"/>
          <p14:tracePt t="4511" x="3684588" y="1681163"/>
          <p14:tracePt t="4519" x="3656013" y="1695450"/>
          <p14:tracePt t="4527" x="3629025" y="1695450"/>
          <p14:tracePt t="4535" x="3629025" y="1709738"/>
          <p14:tracePt t="4554" x="3614738" y="1722438"/>
          <p14:tracePt t="4573" x="3614738" y="1736725"/>
          <p14:tracePt t="4591" x="3602038" y="1763713"/>
          <p14:tracePt t="4597" x="3587750" y="1763713"/>
          <p14:tracePt t="4605" x="3546475" y="1792288"/>
          <p14:tracePt t="4614" x="3505200" y="1846263"/>
          <p14:tracePt t="4621" x="3449638" y="1874838"/>
          <p14:tracePt t="4629" x="3422650" y="1916113"/>
          <p14:tracePt t="4637" x="3408363" y="1943100"/>
          <p14:tracePt t="4645" x="3394075" y="1957388"/>
          <p14:tracePt t="4653" x="3381375" y="1998663"/>
          <p14:tracePt t="4669" x="3381375" y="2012950"/>
          <p14:tracePt t="4677" x="3394075" y="2039938"/>
          <p14:tracePt t="4683" x="3435350" y="2066925"/>
          <p14:tracePt t="4691" x="3490913" y="2095500"/>
          <p14:tracePt t="4699" x="3587750" y="2136775"/>
          <p14:tracePt t="4708" x="3711575" y="2178050"/>
          <p14:tracePt t="4715" x="3822700" y="2205038"/>
          <p14:tracePt t="4725" x="3960813" y="2219325"/>
          <p14:tracePt t="4731" x="4070350" y="2233613"/>
          <p14:tracePt t="4744" x="4194175" y="2233613"/>
          <p14:tracePt t="4747" x="4305300" y="2233613"/>
          <p14:tracePt t="4759" x="4402138" y="2233613"/>
          <p14:tracePt t="4763" x="4457700" y="2233613"/>
          <p14:tracePt t="4779" x="4552950" y="2205038"/>
          <p14:tracePt t="4781" x="4622800" y="2192338"/>
          <p14:tracePt t="4787" x="4678363" y="2178050"/>
          <p14:tracePt t="4793" x="4719638" y="2163763"/>
          <p14:tracePt t="4802" x="4760913" y="2149475"/>
          <p14:tracePt t="4809" x="4787900" y="2149475"/>
          <p14:tracePt t="4817" x="4816475" y="2136775"/>
          <p14:tracePt t="4828" x="4829175" y="2108200"/>
          <p14:tracePt t="4833" x="4843463" y="2095500"/>
          <p14:tracePt t="4841" x="4857750" y="2081213"/>
          <p14:tracePt t="4849" x="4857750" y="2039938"/>
          <p14:tracePt t="4857" x="4857750" y="2025650"/>
          <p14:tracePt t="4865" x="4857750" y="2012950"/>
          <p14:tracePt t="4874" x="4857750" y="1984375"/>
          <p14:tracePt t="4882" x="4843463" y="1943100"/>
          <p14:tracePt t="4891" x="4802188" y="1874838"/>
          <p14:tracePt t="4895" x="4760913" y="1804988"/>
          <p14:tracePt t="4903" x="4732338" y="1751013"/>
          <p14:tracePt t="4911" x="4691063" y="1681163"/>
          <p14:tracePt t="4919" x="4664075" y="1612900"/>
          <p14:tracePt t="4929" x="4622800" y="1557338"/>
          <p14:tracePt t="4935" x="4595813" y="1501775"/>
          <p14:tracePt t="4957" x="4540250" y="1433513"/>
          <p14:tracePt t="4960" x="4511675" y="1392238"/>
          <p14:tracePt t="4967" x="4484688" y="1392238"/>
          <p14:tracePt t="4976" x="4429125" y="1365250"/>
          <p14:tracePt t="4983" x="4291013" y="1350963"/>
          <p14:tracePt t="4992" x="4208463" y="1350963"/>
          <p14:tracePt t="4999" x="4043363" y="1350963"/>
          <p14:tracePt t="5007" x="3878263" y="1350963"/>
          <p14:tracePt t="5013" x="3725863" y="1365250"/>
          <p14:tracePt t="5021" x="3643313" y="1377950"/>
          <p14:tracePt t="5029" x="3476625" y="1419225"/>
          <p14:tracePt t="5038" x="3311525" y="1474788"/>
          <p14:tracePt t="5046" x="3228975" y="1501775"/>
          <p14:tracePt t="5056" x="3146425" y="1530350"/>
          <p14:tracePt t="5061" x="3076575" y="1530350"/>
          <p14:tracePt t="5071" x="3049588" y="1543050"/>
          <p14:tracePt t="5101" x="3049588" y="1557338"/>
          <p14:tracePt t="5115" x="3049588" y="1584325"/>
          <p14:tracePt t="5124" x="3049588" y="1598613"/>
          <p14:tracePt t="5133" x="3063875" y="1612900"/>
          <p14:tracePt t="5141" x="3063875" y="1654175"/>
          <p14:tracePt t="5147" x="3076575" y="1668463"/>
          <p14:tracePt t="5156" x="3076575" y="1695450"/>
          <p14:tracePt t="5166" x="3105150" y="1722438"/>
          <p14:tracePt t="5171" x="3105150" y="1763713"/>
          <p14:tracePt t="5180" x="3117850" y="1804988"/>
          <p14:tracePt t="5187" x="3146425" y="1860550"/>
          <p14:tracePt t="5195" x="3173413" y="1916113"/>
          <p14:tracePt t="5203" x="3187700" y="1984375"/>
          <p14:tracePt t="5211" x="3228975" y="2066925"/>
          <p14:tracePt t="5219" x="3270250" y="2122488"/>
          <p14:tracePt t="5226" x="3311525" y="2192338"/>
          <p14:tracePt t="5234" x="3325813" y="2219325"/>
          <p14:tracePt t="5243" x="3381375" y="2274888"/>
          <p14:tracePt t="5249" x="3449638" y="2357438"/>
          <p14:tracePt t="5258" x="3519488" y="2425700"/>
          <p14:tracePt t="5265" x="3560763" y="2466975"/>
          <p14:tracePt t="5274" x="3670300" y="2549525"/>
          <p14:tracePt t="5281" x="3822700" y="2632075"/>
          <p14:tracePt t="5292" x="3919538" y="2687638"/>
          <p14:tracePt t="5297" x="4002088" y="2743200"/>
          <p14:tracePt t="5306" x="4084638" y="2798763"/>
          <p14:tracePt t="5313" x="4167188" y="2881313"/>
          <p14:tracePt t="5322" x="4222750" y="2908300"/>
          <p14:tracePt t="5329" x="4305300" y="2990850"/>
          <p14:tracePt t="5335" x="4346575" y="3046413"/>
          <p14:tracePt t="5343" x="4402138" y="3128963"/>
          <p14:tracePt t="5351" x="4416425" y="3184525"/>
          <p14:tracePt t="5359" x="4416425" y="3225800"/>
          <p14:tracePt t="5368" x="4416425" y="3279775"/>
          <p14:tracePt t="5375" x="4416425" y="3363913"/>
          <p14:tracePt t="5385" x="4416425" y="3390900"/>
          <p14:tracePt t="5391" x="4416425" y="3432175"/>
          <p14:tracePt t="5399" x="4416425" y="3459163"/>
          <p14:tracePt t="5407" x="4416425" y="3487738"/>
          <p14:tracePt t="5415" x="4416425" y="3514725"/>
          <p14:tracePt t="5431" x="4429125" y="3529013"/>
          <p14:tracePt t="5445" x="4443413" y="3541713"/>
          <p14:tracePt t="5453" x="4457700" y="3556000"/>
          <p14:tracePt t="5461" x="4457700" y="3570288"/>
          <p14:tracePt t="5469" x="4470400" y="3570288"/>
          <p14:tracePt t="5477" x="4470400" y="3582988"/>
          <p14:tracePt t="5564" x="4498975" y="3582988"/>
          <p14:tracePt t="5581" x="4511675" y="3582988"/>
          <p14:tracePt t="5589" x="4552950" y="3597275"/>
          <p14:tracePt t="5596" x="4595813" y="3597275"/>
          <p14:tracePt t="5604" x="4622800" y="3597275"/>
          <p14:tracePt t="5611" x="4649788" y="3597275"/>
          <p14:tracePt t="5627" x="4664075" y="3611563"/>
          <p14:tracePt t="5635" x="4678363" y="3611563"/>
          <p14:tracePt t="5658" x="4691063" y="3611563"/>
          <p14:tracePt t="5666" x="4719638" y="3624263"/>
          <p14:tracePt t="5674" x="4746625" y="3638550"/>
          <p14:tracePt t="5682" x="4787900" y="3652838"/>
          <p14:tracePt t="5690" x="4816475" y="3667125"/>
          <p14:tracePt t="5697" x="4843463" y="3679825"/>
          <p14:tracePt t="5715" x="4857750" y="3679825"/>
          <p14:tracePt t="5721" x="4870450" y="3694113"/>
          <p14:tracePt t="5926" x="4884738" y="3694113"/>
          <p14:tracePt t="5966" x="4884738" y="3679825"/>
          <p14:tracePt t="5975" x="4899025" y="3679825"/>
          <p14:tracePt t="5988" x="4926013" y="3679825"/>
          <p14:tracePt t="5996" x="4940300" y="3679825"/>
          <p14:tracePt t="6003" x="4954588" y="3679825"/>
          <p14:tracePt t="6020" x="4967288" y="3679825"/>
          <p14:tracePt t="6154" x="4967288" y="3667125"/>
          <p14:tracePt t="6186" x="4967288" y="3652838"/>
          <p14:tracePt t="6226" x="4967288" y="3638550"/>
          <p14:tracePt t="6333" x="4967288" y="3624263"/>
          <p14:tracePt t="6366" x="4967288" y="3611563"/>
          <p14:tracePt t="6373" x="4967288" y="3597275"/>
          <p14:tracePt t="6429" x="4967288" y="3582988"/>
          <p14:tracePt t="6435" x="4954588" y="3582988"/>
          <p14:tracePt t="6443" x="4940300" y="3556000"/>
          <p14:tracePt t="6451" x="4940300" y="3541713"/>
          <p14:tracePt t="6460" x="4940300" y="3529013"/>
          <p14:tracePt t="6467" x="4940300" y="3514725"/>
          <p14:tracePt t="6476" x="4926013" y="3500438"/>
          <p14:tracePt t="6483" x="4926013" y="3487738"/>
          <p14:tracePt t="6500" x="4926013" y="3473450"/>
          <p14:tracePt t="6507" x="4911725" y="3459163"/>
          <p14:tracePt t="6515" x="4911725" y="3446463"/>
          <p14:tracePt t="6526" x="4899025" y="3432175"/>
          <p14:tracePt t="6529" x="4899025" y="3417888"/>
          <p14:tracePt t="6537" x="4899025" y="3405188"/>
          <p14:tracePt t="6545" x="4884738" y="3390900"/>
          <p14:tracePt t="6561" x="4884738" y="3376613"/>
          <p14:tracePt t="6569" x="4870450" y="3363913"/>
          <p14:tracePt t="6577" x="4870450" y="3349625"/>
          <p14:tracePt t="6590" x="4857750" y="3349625"/>
          <p14:tracePt t="6617" x="4857750" y="3335338"/>
          <p14:tracePt t="6656" x="4857750" y="3321050"/>
          <p14:tracePt t="6681" x="4843463" y="3321050"/>
          <p14:tracePt t="6695" x="4843463" y="3308350"/>
          <p14:tracePt t="6969" x="4816475" y="3308350"/>
          <p14:tracePt t="6977" x="4787900" y="3308350"/>
          <p14:tracePt t="6986" x="4746625" y="3308350"/>
          <p14:tracePt t="6993" x="4732338" y="3308350"/>
          <p14:tracePt t="7001" x="4719638" y="3308350"/>
          <p14:tracePt t="7009" x="4705350" y="3308350"/>
          <p14:tracePt t="7017" x="4664075" y="3308350"/>
          <p14:tracePt t="7026" x="4637088" y="3308350"/>
          <p14:tracePt t="7033" x="4595813" y="3308350"/>
          <p14:tracePt t="7042" x="4552950" y="3308350"/>
          <p14:tracePt t="7049" x="4511675" y="3308350"/>
          <p14:tracePt t="7058" x="4470400" y="3308350"/>
          <p14:tracePt t="7063" x="4443413" y="3308350"/>
          <p14:tracePt t="7073" x="4416425" y="3308350"/>
          <p14:tracePt t="7079" x="4387850" y="3279775"/>
          <p14:tracePt t="7087" x="4360863" y="3267075"/>
          <p14:tracePt t="7095" x="4332288" y="3225800"/>
          <p14:tracePt t="7103" x="4319588" y="3211513"/>
          <p14:tracePt t="7111" x="4291013" y="3197225"/>
          <p14:tracePt t="7120" x="4278313" y="3170238"/>
          <p14:tracePt t="7127" x="4264025" y="3155950"/>
          <p14:tracePt t="7135" x="4249738" y="3155950"/>
          <p14:tracePt t="7143" x="4237038" y="3143250"/>
          <p14:tracePt t="7151" x="4194175" y="3143250"/>
          <p14:tracePt t="7159" x="4152900" y="3143250"/>
          <p14:tracePt t="7165" x="4098925" y="3143250"/>
          <p14:tracePt t="7174" x="4057650" y="3143250"/>
          <p14:tracePt t="7181" x="4029075" y="3143250"/>
          <p14:tracePt t="7197" x="4014788" y="3143250"/>
          <p14:tracePt t="7213" x="4014788" y="3155950"/>
          <p14:tracePt t="7221" x="4002088" y="3170238"/>
          <p14:tracePt t="7229" x="3987800" y="3197225"/>
          <p14:tracePt t="7237" x="3973513" y="3238500"/>
          <p14:tracePt t="7245" x="3960813" y="3279775"/>
          <p14:tracePt t="7253" x="3919538" y="3321050"/>
          <p14:tracePt t="7261" x="3878263" y="3390900"/>
          <p14:tracePt t="7270" x="3863975" y="3446463"/>
          <p14:tracePt t="7277" x="3849688" y="3487738"/>
          <p14:tracePt t="7284" x="3835400" y="3541713"/>
          <p14:tracePt t="7292" x="3835400" y="3597275"/>
          <p14:tracePt t="7299" x="3849688" y="3638550"/>
          <p14:tracePt t="7308" x="3878263" y="3694113"/>
          <p14:tracePt t="7315" x="3932238" y="3749675"/>
          <p14:tracePt t="7324" x="4014788" y="3790950"/>
          <p14:tracePt t="7334" x="4098925" y="3844925"/>
          <p14:tracePt t="7340" x="4167188" y="3886200"/>
          <p14:tracePt t="7347" x="4278313" y="3929063"/>
          <p14:tracePt t="7357" x="4360863" y="3956050"/>
          <p14:tracePt t="7366" x="4416425" y="3983038"/>
          <p14:tracePt t="7371" x="4484688" y="4011613"/>
          <p14:tracePt t="7379" x="4567238" y="4038600"/>
          <p14:tracePt t="7385" x="4622800" y="4052888"/>
          <p14:tracePt t="7394" x="4664075" y="4052888"/>
          <p14:tracePt t="7401" x="4705350" y="4065588"/>
          <p14:tracePt t="7409" x="4760913" y="4065588"/>
          <p14:tracePt t="7417" x="4829175" y="4065588"/>
          <p14:tracePt t="7425" x="4870450" y="4065588"/>
          <p14:tracePt t="7433" x="4911725" y="4065588"/>
          <p14:tracePt t="7442" x="4940300" y="4065588"/>
          <p14:tracePt t="7449" x="4967288" y="4038600"/>
          <p14:tracePt t="7457" x="4995863" y="4011613"/>
          <p14:tracePt t="7465" x="5022850" y="3983038"/>
          <p14:tracePt t="7475" x="5037138" y="3941763"/>
          <p14:tracePt t="7481" x="5064125" y="3873500"/>
          <p14:tracePt t="7492" x="5078413" y="3817938"/>
          <p14:tracePt t="7495" x="5078413" y="3776663"/>
          <p14:tracePt t="7503" x="5078413" y="3735388"/>
          <p14:tracePt t="7511" x="5078413" y="3708400"/>
          <p14:tracePt t="7519" x="5078413" y="3667125"/>
          <p14:tracePt t="7527" x="5064125" y="3611563"/>
          <p14:tracePt t="7535" x="5037138" y="3582988"/>
          <p14:tracePt t="7543" x="5008563" y="3541713"/>
          <p14:tracePt t="7554" x="4967288" y="3500438"/>
          <p14:tracePt t="7559" x="4926013" y="3487738"/>
          <p14:tracePt t="7569" x="4857750" y="3446463"/>
          <p14:tracePt t="7575" x="4787900" y="3417888"/>
          <p14:tracePt t="7583" x="4705350" y="3390900"/>
          <p14:tracePt t="7591" x="4608513" y="3349625"/>
          <p14:tracePt t="7599" x="4525963" y="3335338"/>
          <p14:tracePt t="7606" x="4457700" y="3308350"/>
          <p14:tracePt t="7613" x="4402138" y="3308350"/>
          <p14:tracePt t="7621" x="4360863" y="3308350"/>
          <p14:tracePt t="7629" x="4332288" y="3308350"/>
          <p14:tracePt t="7637" x="4305300" y="3321050"/>
          <p14:tracePt t="7645" x="4278313" y="3335338"/>
          <p14:tracePt t="7653" x="4249738" y="3363913"/>
          <p14:tracePt t="7662" x="4237038" y="3390900"/>
          <p14:tracePt t="7669" x="4208463" y="3417888"/>
          <p14:tracePt t="7679" x="4152900" y="3487738"/>
          <p14:tracePt t="7685" x="4111625" y="3514725"/>
          <p14:tracePt t="7696" x="4070350" y="3556000"/>
          <p14:tracePt t="7701" x="4014788" y="3597275"/>
          <p14:tracePt t="7709" x="3973513" y="3624263"/>
          <p14:tracePt t="7715" x="3890963" y="3679825"/>
          <p14:tracePt t="7725" x="3794125" y="3721100"/>
          <p14:tracePt t="7731" x="3767138" y="3735388"/>
          <p14:tracePt t="7741" x="3684588" y="3790950"/>
          <p14:tracePt t="7747" x="3656013" y="3803650"/>
          <p14:tracePt t="7759" x="3614738" y="3817938"/>
          <p14:tracePt t="7763" x="3587750" y="3832225"/>
          <p14:tracePt t="7787" x="3587750" y="3844925"/>
          <p14:tracePt t="7818" x="3573463" y="3844925"/>
          <p14:tracePt t="7825" x="3573463" y="3859213"/>
          <p14:tracePt t="7833" x="3560763" y="3859213"/>
          <p14:tracePt t="7841" x="3546475" y="3873500"/>
          <p14:tracePt t="7866" x="3546475" y="3886200"/>
          <p14:tracePt t="7874" x="3532188" y="3886200"/>
          <p14:tracePt t="7891" x="3519488" y="3886200"/>
          <p14:tracePt t="7913" x="3505200" y="3886200"/>
          <p14:tracePt t="7921" x="3490913" y="3886200"/>
          <p14:tracePt t="7930" x="3476625" y="3886200"/>
          <p14:tracePt t="7944" x="3422650" y="3886200"/>
          <p14:tracePt t="7951" x="3394075" y="3886200"/>
          <p14:tracePt t="7959" x="3340100" y="3900488"/>
          <p14:tracePt t="7967" x="3297238" y="3914775"/>
          <p14:tracePt t="7977" x="3228975" y="3929063"/>
          <p14:tracePt t="7983" x="3201988" y="3929063"/>
          <p14:tracePt t="7991" x="3173413" y="3941763"/>
          <p14:tracePt t="7999" x="3160713" y="3941763"/>
          <p14:tracePt t="8008" x="3132138" y="3956050"/>
          <p14:tracePt t="8032" x="3117850" y="3956050"/>
          <p14:tracePt t="8037" x="3105150" y="3970338"/>
          <p14:tracePt t="8045" x="3076575" y="3983038"/>
          <p14:tracePt t="8057" x="3063875" y="3983038"/>
          <p14:tracePt t="8061" x="3049588" y="3997325"/>
          <p14:tracePt t="8069" x="3022600" y="4011613"/>
          <p14:tracePt t="8077" x="2994025" y="4038600"/>
          <p14:tracePt t="8085" x="2967038" y="4052888"/>
          <p14:tracePt t="8093" x="2938463" y="4079875"/>
          <p14:tracePt t="8101" x="2911475" y="4094163"/>
          <p14:tracePt t="8109" x="2897188" y="4106863"/>
          <p14:tracePt t="8120" x="2884488" y="4121150"/>
          <p14:tracePt t="8126" x="2884488" y="4135438"/>
          <p14:tracePt t="8133" x="2870200" y="4135438"/>
          <p14:tracePt t="8142" x="2855913" y="4162425"/>
          <p14:tracePt t="8156" x="2855913" y="4189413"/>
          <p14:tracePt t="8163" x="2855913" y="4217988"/>
          <p14:tracePt t="8172" x="2855913" y="4244975"/>
          <p14:tracePt t="8181" x="2855913" y="4259263"/>
          <p14:tracePt t="8187" x="2855913" y="4286250"/>
          <p14:tracePt t="8195" x="2855913" y="4327525"/>
          <p14:tracePt t="8203" x="2855913" y="4356100"/>
          <p14:tracePt t="8212" x="2855913" y="4397375"/>
          <p14:tracePt t="8219" x="2855913" y="4424363"/>
          <p14:tracePt t="8227" x="2855913" y="4451350"/>
          <p14:tracePt t="8235" x="2855913" y="4465638"/>
          <p14:tracePt t="8243" x="2843213" y="4492625"/>
          <p14:tracePt t="8249" x="2828925" y="4506913"/>
          <p14:tracePt t="8257" x="2814638" y="4535488"/>
          <p14:tracePt t="8265" x="2787650" y="4576763"/>
          <p14:tracePt t="8273" x="2773363" y="4618038"/>
          <p14:tracePt t="8281" x="2759075" y="4645025"/>
          <p14:tracePt t="8290" x="2746375" y="4686300"/>
          <p14:tracePt t="8297" x="2746375" y="4727575"/>
          <p14:tracePt t="8306" x="2746375" y="4768850"/>
          <p14:tracePt t="8313" x="2746375" y="4824413"/>
          <p14:tracePt t="8322" x="2746375" y="4865688"/>
          <p14:tracePt t="8329" x="2759075" y="4892675"/>
          <p14:tracePt t="8337" x="2759075" y="4933950"/>
          <p14:tracePt t="8345" x="2773363" y="5003800"/>
          <p14:tracePt t="8353" x="2787650" y="5057775"/>
          <p14:tracePt t="8361" x="2787650" y="5100638"/>
          <p14:tracePt t="8367" x="2801938" y="5141913"/>
          <p14:tracePt t="8375" x="2828925" y="5168900"/>
          <p14:tracePt t="8383" x="2843213" y="5210175"/>
          <p14:tracePt t="8391" x="2870200" y="5251450"/>
          <p14:tracePt t="8400" x="2925763" y="5319713"/>
          <p14:tracePt t="8407" x="2952750" y="5375275"/>
          <p14:tracePt t="8415" x="2994025" y="5457825"/>
          <p14:tracePt t="8423" x="3035300" y="5499100"/>
          <p14:tracePt t="8431" x="3049588" y="5527675"/>
          <p14:tracePt t="8440" x="3076575" y="5581650"/>
          <p14:tracePt t="8447" x="3105150" y="5622925"/>
          <p14:tracePt t="8456" x="3146425" y="5651500"/>
          <p14:tracePt t="8464" x="3187700" y="5692775"/>
          <p14:tracePt t="8470" x="3243263" y="5734050"/>
          <p14:tracePt t="8477" x="3325813" y="5775325"/>
          <p14:tracePt t="8485" x="3381375" y="5802313"/>
          <p14:tracePt t="8493" x="3463925" y="5843588"/>
          <p14:tracePt t="8501" x="3587750" y="5926138"/>
          <p14:tracePt t="8510" x="3698875" y="5995988"/>
          <p14:tracePt t="8518" x="3767138" y="6051550"/>
          <p14:tracePt t="8525" x="3905250" y="6119813"/>
          <p14:tracePt t="8533" x="3946525" y="6146800"/>
          <p14:tracePt t="8542" x="4002088" y="6175375"/>
          <p14:tracePt t="8549" x="4014788" y="6175375"/>
          <p14:tracePt t="8558" x="4057650" y="6175375"/>
          <p14:tracePt t="8565" x="4084638" y="6175375"/>
          <p14:tracePt t="8573" x="4152900" y="6175375"/>
          <p14:tracePt t="8579" x="4222750" y="6161088"/>
          <p14:tracePt t="8587" x="4278313" y="6146800"/>
          <p14:tracePt t="8595" x="4305300" y="6134100"/>
          <p14:tracePt t="8604" x="4387850" y="6105525"/>
          <p14:tracePt t="8611" x="4429125" y="6078538"/>
          <p14:tracePt t="8619" x="4511675" y="6037263"/>
          <p14:tracePt t="8627" x="4595813" y="5995988"/>
          <p14:tracePt t="8635" x="4678363" y="5954713"/>
          <p14:tracePt t="8643" x="4732338" y="5926138"/>
          <p14:tracePt t="8651" x="4829175" y="5857875"/>
          <p14:tracePt t="8659" x="4899025" y="5816600"/>
          <p14:tracePt t="8667" x="4954588" y="5775325"/>
          <p14:tracePt t="8675" x="5022850" y="5707063"/>
          <p14:tracePt t="8681" x="5091113" y="5622925"/>
          <p14:tracePt t="8690" x="5160963" y="5554663"/>
          <p14:tracePt t="8697" x="5187950" y="5513388"/>
          <p14:tracePt t="8706" x="5270500" y="5430838"/>
          <p14:tracePt t="8713" x="5326063" y="5375275"/>
          <p14:tracePt t="8722" x="5340350" y="5334000"/>
          <p14:tracePt t="8729" x="5354638" y="5307013"/>
          <p14:tracePt t="8737" x="5354638" y="5265738"/>
          <p14:tracePt t="8745" x="5354638" y="5210175"/>
          <p14:tracePt t="8757" x="5354638" y="5183188"/>
          <p14:tracePt t="8761" x="5340350" y="5113338"/>
          <p14:tracePt t="8769" x="5257800" y="4975225"/>
          <p14:tracePt t="8778" x="5202238" y="4892675"/>
          <p14:tracePt t="8785" x="5146675" y="4768850"/>
          <p14:tracePt t="8793" x="5105400" y="4727575"/>
          <p14:tracePt t="8799" x="4981575" y="4562475"/>
          <p14:tracePt t="8807" x="4911725" y="4506913"/>
          <p14:tracePt t="8815" x="4829175" y="4451350"/>
          <p14:tracePt t="8824" x="4775200" y="4410075"/>
          <p14:tracePt t="8831" x="4705350" y="4397375"/>
          <p14:tracePt t="8839" x="4664075" y="4368800"/>
          <p14:tracePt t="8847" x="4622800" y="4356100"/>
          <p14:tracePt t="8856" x="4567238" y="4341813"/>
          <p14:tracePt t="8863" x="4525963" y="4327525"/>
          <p14:tracePt t="8872" x="4443413" y="4286250"/>
          <p14:tracePt t="8879" x="4402138" y="4273550"/>
          <p14:tracePt t="8887" x="4319588" y="4232275"/>
          <p14:tracePt t="8895" x="4222750" y="4203700"/>
          <p14:tracePt t="8901" x="4125913" y="4176713"/>
          <p14:tracePt t="8909" x="4084638" y="4148138"/>
          <p14:tracePt t="8918" x="3946525" y="4106863"/>
          <p14:tracePt t="8929" x="3905250" y="4094163"/>
          <p14:tracePt t="8934" x="3835400" y="4094163"/>
          <p14:tracePt t="8941" x="3794125" y="4079875"/>
          <p14:tracePt t="8949" x="3725863" y="4065588"/>
          <p14:tracePt t="8957" x="3670300" y="4065588"/>
          <p14:tracePt t="8965" x="3614738" y="4052888"/>
          <p14:tracePt t="8973" x="3587750" y="4052888"/>
          <p14:tracePt t="8981" x="3560763" y="4052888"/>
          <p14:tracePt t="8991" x="3519488" y="4052888"/>
          <p14:tracePt t="8997" x="3463925" y="4052888"/>
          <p14:tracePt t="9003" x="3422650" y="4052888"/>
          <p14:tracePt t="9011" x="3381375" y="4052888"/>
          <p14:tracePt t="9023" x="3352800" y="4052888"/>
          <p14:tracePt t="9027" x="3311525" y="4065588"/>
          <p14:tracePt t="9035" x="3284538" y="4065588"/>
          <p14:tracePt t="9043" x="3255963" y="4065588"/>
          <p14:tracePt t="9053" x="3228975" y="4065588"/>
          <p14:tracePt t="9059" x="3201988" y="4065588"/>
          <p14:tracePt t="9069" x="3187700" y="4065588"/>
          <p14:tracePt t="9075" x="3160713" y="4079875"/>
          <p14:tracePt t="9083" x="3117850" y="4094163"/>
          <p14:tracePt t="9092" x="3090863" y="4094163"/>
          <p14:tracePt t="9100" x="3035300" y="4121150"/>
          <p14:tracePt t="9108" x="3022600" y="4148138"/>
          <p14:tracePt t="9115" x="2994025" y="4176713"/>
          <p14:tracePt t="9123" x="2967038" y="4189413"/>
          <p14:tracePt t="9129" x="2967038" y="4203700"/>
          <p14:tracePt t="9137" x="2952750" y="4217988"/>
          <p14:tracePt t="9145" x="2952750" y="4232275"/>
          <p14:tracePt t="9153" x="2938463" y="4259263"/>
          <p14:tracePt t="9162" x="2911475" y="4273550"/>
          <p14:tracePt t="9170" x="2884488" y="4314825"/>
          <p14:tracePt t="9180" x="2855913" y="4356100"/>
          <p14:tracePt t="9185" x="2814638" y="4397375"/>
          <p14:tracePt t="9194" x="2801938" y="4424363"/>
          <p14:tracePt t="9201" x="2773363" y="4451350"/>
          <p14:tracePt t="9209" x="2759075" y="4465638"/>
          <p14:tracePt t="9217" x="2759075" y="4479925"/>
          <p14:tracePt t="9231" x="2759075" y="4492625"/>
          <p14:tracePt t="9241" x="2746375" y="4492625"/>
          <p14:tracePt t="9247" x="2746375" y="4521200"/>
          <p14:tracePt t="9258" x="2746375" y="4535488"/>
          <p14:tracePt t="9263" x="2732088" y="4562475"/>
          <p14:tracePt t="9274" x="2717800" y="4589463"/>
          <p14:tracePt t="9279" x="2705100" y="4589463"/>
          <p14:tracePt t="9287" x="2690813" y="4603750"/>
          <p14:tracePt t="9296" x="2663825" y="4630738"/>
          <p14:tracePt t="9305" x="2649538" y="4645025"/>
          <p14:tracePt t="9311" x="2635250" y="4659313"/>
          <p14:tracePt t="9327" x="2635250" y="4672013"/>
          <p14:tracePt t="9333" x="2622550" y="4672013"/>
          <p14:tracePt t="9342" x="2622550" y="4686300"/>
          <p14:tracePt t="9349" x="2622550" y="4700588"/>
          <p14:tracePt t="9357" x="2608263" y="4741863"/>
          <p14:tracePt t="9365" x="2608263" y="4754563"/>
          <p14:tracePt t="9373" x="2608263" y="4768850"/>
          <p14:tracePt t="9384" x="2608263" y="4783138"/>
          <p14:tracePt t="9390" x="2608263" y="4797425"/>
          <p14:tracePt t="9406" x="2608263" y="4810125"/>
          <p14:tracePt t="9414" x="2622550" y="4810125"/>
          <p14:tracePt t="9437" x="2622550" y="4824413"/>
          <p14:tracePt t="9453" x="2635250" y="4838700"/>
          <p14:tracePt t="9467" x="2649538" y="4851400"/>
          <p14:tracePt t="9469" x="2663825" y="4865688"/>
          <p14:tracePt t="9483" x="2690813" y="4865688"/>
          <p14:tracePt t="9492" x="2717800" y="4879975"/>
          <p14:tracePt t="9499" x="2746375" y="4892675"/>
          <p14:tracePt t="9508" x="2787650" y="4892675"/>
          <p14:tracePt t="9515" x="2814638" y="4906963"/>
          <p14:tracePt t="9523" x="2828925" y="4906963"/>
          <p14:tracePt t="9531" x="2843213" y="4906963"/>
          <p14:tracePt t="9541" x="2884488" y="4906963"/>
          <p14:tracePt t="9547" x="2911475" y="4906963"/>
          <p14:tracePt t="9556" x="2938463" y="4906963"/>
          <p14:tracePt t="9561" x="2981325" y="4906963"/>
          <p14:tracePt t="9570" x="3022600" y="4921250"/>
          <p14:tracePt t="9577" x="3076575" y="4933950"/>
          <p14:tracePt t="9585" x="3132138" y="4933950"/>
          <p14:tracePt t="9593" x="3187700" y="4933950"/>
          <p14:tracePt t="9604" x="3243263" y="4933950"/>
          <p14:tracePt t="9609" x="3325813" y="4933950"/>
          <p14:tracePt t="9617" x="3367088" y="4933950"/>
          <p14:tracePt t="9625" x="3422650" y="4933950"/>
          <p14:tracePt t="9634" x="3476625" y="4933950"/>
          <p14:tracePt t="9641" x="3532188" y="4933950"/>
          <p14:tracePt t="9647" x="3560763" y="4933950"/>
          <p14:tracePt t="9656" x="3602038" y="4921250"/>
          <p14:tracePt t="9663" x="3670300" y="4921250"/>
          <p14:tracePt t="9672" x="3725863" y="4906963"/>
          <p14:tracePt t="9679" x="3752850" y="4906963"/>
          <p14:tracePt t="9691" x="3835400" y="4906963"/>
          <p14:tracePt t="9698" x="3919538" y="4906963"/>
          <p14:tracePt t="9713" x="3973513" y="4906963"/>
          <p14:tracePt t="9718" x="4043363" y="4906963"/>
          <p14:tracePt t="9720" x="4125913" y="4906963"/>
          <p14:tracePt t="9730" x="4152900" y="4906963"/>
          <p14:tracePt t="9737" x="4194175" y="4906963"/>
          <p14:tracePt t="9743" x="4264025" y="4892675"/>
          <p14:tracePt t="9751" x="4319588" y="4865688"/>
          <p14:tracePt t="9759" x="4360863" y="4851400"/>
          <p14:tracePt t="9765" x="4416425" y="4838700"/>
          <p14:tracePt t="9780" x="4498975" y="4810125"/>
          <p14:tracePt t="9782" x="4552950" y="4797425"/>
          <p14:tracePt t="9791" x="4622800" y="4768850"/>
          <p14:tracePt t="9797" x="4664075" y="4754563"/>
          <p14:tracePt t="9808" x="4775200" y="4713288"/>
          <p14:tracePt t="9813" x="4843463" y="4686300"/>
          <p14:tracePt t="9823" x="4926013" y="4659313"/>
          <p14:tracePt t="9830" x="4967288" y="4630738"/>
          <p14:tracePt t="9838" x="5037138" y="4603750"/>
          <p14:tracePt t="9845" x="5064125" y="4576763"/>
          <p14:tracePt t="9853" x="5105400" y="4548188"/>
          <p14:tracePt t="9861" x="5132388" y="4521200"/>
          <p14:tracePt t="9869" x="5187950" y="4492625"/>
          <p14:tracePt t="9875" x="5202238" y="4451350"/>
          <p14:tracePt t="9885" x="5202238" y="4438650"/>
          <p14:tracePt t="9891" x="5202238" y="4424363"/>
          <p14:tracePt t="9904" x="5202238" y="4383088"/>
          <p14:tracePt t="9907" x="5202238" y="4356100"/>
          <p14:tracePt t="9917" x="5160963" y="4300538"/>
          <p14:tracePt t="9924" x="5132388" y="4286250"/>
          <p14:tracePt t="9931" x="5078413" y="4244975"/>
          <p14:tracePt t="9955" x="4911725" y="4203700"/>
          <p14:tracePt t="9965" x="4664075" y="4148138"/>
          <p14:tracePt t="9979" x="4402138" y="4094163"/>
          <p14:tracePt t="9986" x="4360863" y="4079875"/>
          <p14:tracePt t="9993" x="4194175" y="4052888"/>
          <p14:tracePt t="10001" x="4098925" y="4038600"/>
          <p14:tracePt t="10010" x="4014788" y="4011613"/>
          <p14:tracePt t="10018" x="3960813" y="4011613"/>
          <p14:tracePt t="10025" x="3863975" y="3997325"/>
          <p14:tracePt t="10033" x="3767138" y="3983038"/>
          <p14:tracePt t="10042" x="3614738" y="3983038"/>
          <p14:tracePt t="10050" x="3490913" y="3970338"/>
          <p14:tracePt t="10058" x="3422650" y="3970338"/>
          <p14:tracePt t="10065" x="3311525" y="3970338"/>
          <p14:tracePt t="10073" x="3214688" y="3956050"/>
          <p14:tracePt t="10079" x="3117850" y="3941763"/>
          <p14:tracePt t="10088" x="3063875" y="3941763"/>
          <p14:tracePt t="10095" x="3022600" y="3941763"/>
          <p14:tracePt t="10103" x="2994025" y="3929063"/>
          <p14:tracePt t="10111" x="2967038" y="3929063"/>
          <p14:tracePt t="10120" x="2925763" y="3914775"/>
          <p14:tracePt t="10127" x="2911475" y="3914775"/>
          <p14:tracePt t="10135" x="2897188" y="3914775"/>
          <p14:tracePt t="10143" x="2870200" y="3914775"/>
          <p14:tracePt t="10151" x="2843213" y="3914775"/>
          <p14:tracePt t="10159" x="2828925" y="3914775"/>
          <p14:tracePt t="10167" x="2801938" y="3929063"/>
          <p14:tracePt t="10175" x="2787650" y="3929063"/>
          <p14:tracePt t="10183" x="2773363" y="3941763"/>
          <p14:tracePt t="10197" x="2759075" y="3970338"/>
          <p14:tracePt t="10206" x="2746375" y="3983038"/>
          <p14:tracePt t="10215" x="2732088" y="3997325"/>
          <p14:tracePt t="10224" x="2717800" y="4024313"/>
          <p14:tracePt t="10229" x="2690813" y="4052888"/>
          <p14:tracePt t="10238" x="2676525" y="4079875"/>
          <p14:tracePt t="10245" x="2635250" y="4135438"/>
          <p14:tracePt t="10254" x="2635250" y="4162425"/>
          <p14:tracePt t="10261" x="2622550" y="4189413"/>
          <p14:tracePt t="10269" x="2608263" y="4232275"/>
          <p14:tracePt t="10277" x="2608263" y="4259263"/>
          <p14:tracePt t="10285" x="2608263" y="4286250"/>
          <p14:tracePt t="10293" x="2608263" y="4314825"/>
          <p14:tracePt t="10299" x="2608263" y="4356100"/>
          <p14:tracePt t="10307" x="2608263" y="4368800"/>
          <p14:tracePt t="10315" x="2622550" y="4397375"/>
          <p14:tracePt t="10324" x="2622550" y="4424363"/>
          <p14:tracePt t="10331" x="2649538" y="4451350"/>
          <p14:tracePt t="10340" x="2663825" y="4492625"/>
          <p14:tracePt t="10347" x="2676525" y="4521200"/>
          <p14:tracePt t="10356" x="2705100" y="4548188"/>
          <p14:tracePt t="10364" x="2717800" y="4603750"/>
          <p14:tracePt t="10373" x="2746375" y="4645025"/>
          <p14:tracePt t="10381" x="2773363" y="4686300"/>
          <p14:tracePt t="10391" x="2787650" y="4713288"/>
          <p14:tracePt t="10400" x="2814638" y="4754563"/>
          <p14:tracePt t="10403" x="2855913" y="4768850"/>
          <p14:tracePt t="10411" x="2884488" y="4797425"/>
          <p14:tracePt t="10419" x="2897188" y="4797425"/>
          <p14:tracePt t="10427" x="2938463" y="4810125"/>
          <p14:tracePt t="10435" x="2967038" y="4824413"/>
          <p14:tracePt t="10442" x="3022600" y="4838700"/>
          <p14:tracePt t="10449" x="3063875" y="4838700"/>
          <p14:tracePt t="10462" x="3117850" y="4838700"/>
          <p14:tracePt t="10465" x="3173413" y="4838700"/>
          <p14:tracePt t="10474" x="3228975" y="4838700"/>
          <p14:tracePt t="10481" x="3297238" y="4838700"/>
          <p14:tracePt t="10492" x="3381375" y="4838700"/>
          <p14:tracePt t="10497" x="3449638" y="4838700"/>
          <p14:tracePt t="10508" x="3546475" y="4838700"/>
          <p14:tracePt t="10513" x="3614738" y="4838700"/>
          <p14:tracePt t="10519" x="3711575" y="4851400"/>
          <p14:tracePt t="10527" x="3781425" y="4865688"/>
          <p14:tracePt t="10535" x="3794125" y="4865688"/>
          <p14:tracePt t="10544" x="3822700" y="4879975"/>
          <p14:tracePt t="10555" x="3849688" y="4879975"/>
          <p14:tracePt t="10559" x="3878263" y="4892675"/>
          <p14:tracePt t="10572" x="3905250" y="4892675"/>
          <p14:tracePt t="10575" x="3946525" y="4892675"/>
          <p14:tracePt t="10583" x="4014788" y="4892675"/>
          <p14:tracePt t="10591" x="4057650" y="4906963"/>
          <p14:tracePt t="10599" x="4125913" y="4906963"/>
          <p14:tracePt t="10608" x="4208463" y="4906963"/>
          <p14:tracePt t="10613" x="4332288" y="4906963"/>
          <p14:tracePt t="10623" x="4416425" y="4906963"/>
          <p14:tracePt t="10630" x="4498975" y="4892675"/>
          <p14:tracePt t="10637" x="4581525" y="4865688"/>
          <p14:tracePt t="10647" x="4608513" y="4851400"/>
          <p14:tracePt t="10654" x="4664075" y="4824413"/>
          <p14:tracePt t="10661" x="4691063" y="4797425"/>
          <p14:tracePt t="10669" x="4719638" y="4768850"/>
          <p14:tracePt t="10680" x="4746625" y="4741863"/>
          <p14:tracePt t="10685" x="4760913" y="4700588"/>
          <p14:tracePt t="10693" x="4787900" y="4659313"/>
          <p14:tracePt t="10701" x="4787900" y="4645025"/>
          <p14:tracePt t="10709" x="4802188" y="4618038"/>
          <p14:tracePt t="10717" x="4802188" y="4589463"/>
          <p14:tracePt t="10725" x="4802188" y="4562475"/>
          <p14:tracePt t="10731" x="4802188" y="4535488"/>
          <p14:tracePt t="10741" x="4775200" y="4479925"/>
          <p14:tracePt t="10747" x="4760913" y="4465638"/>
          <p14:tracePt t="10759" x="4732338" y="4424363"/>
          <p14:tracePt t="10763" x="4678363" y="4368800"/>
          <p14:tracePt t="10777" x="4595813" y="4286250"/>
          <p14:tracePt t="10779" x="4540250" y="4244975"/>
          <p14:tracePt t="10790" x="4511675" y="4189413"/>
          <p14:tracePt t="10796" x="4457700" y="4135438"/>
          <p14:tracePt t="10806" x="4416425" y="4094163"/>
          <p14:tracePt t="10811" x="4402138" y="4079875"/>
          <p14:tracePt t="10820" x="4387850" y="4052888"/>
          <p14:tracePt t="10829" x="4373563" y="4038600"/>
          <p14:tracePt t="10835" x="4360863" y="4024313"/>
          <p14:tracePt t="10841" x="4332288" y="4024313"/>
          <p14:tracePt t="10849" x="4305300" y="4011613"/>
          <p14:tracePt t="10857" x="4249738" y="3997325"/>
          <p14:tracePt t="10866" x="4194175" y="3983038"/>
          <p14:tracePt t="10873" x="4098925" y="3983038"/>
          <p14:tracePt t="10884" x="3960813" y="3970338"/>
          <p14:tracePt t="10890" x="3878263" y="3956050"/>
          <p14:tracePt t="10898" x="3684588" y="3956050"/>
          <p14:tracePt t="10906" x="3614738" y="3941763"/>
          <p14:tracePt t="10915" x="3449638" y="3941763"/>
          <p14:tracePt t="10923" x="3394075" y="3941763"/>
          <p14:tracePt t="10930" x="3311525" y="3941763"/>
          <p14:tracePt t="10941" x="3270250" y="3941763"/>
          <p14:tracePt t="10944" x="3228975" y="3941763"/>
          <p14:tracePt t="10951" x="3187700" y="3941763"/>
          <p14:tracePt t="10959" x="3160713" y="3941763"/>
          <p14:tracePt t="10975" x="3146425" y="3956050"/>
          <p14:tracePt t="10983" x="3132138" y="3970338"/>
          <p14:tracePt t="11016" x="3132138" y="3983038"/>
          <p14:tracePt t="11023" x="3117850" y="4024313"/>
          <p14:tracePt t="11031" x="3105150" y="4052888"/>
          <p14:tracePt t="11041" x="3105150" y="4079875"/>
          <p14:tracePt t="11047" x="3090863" y="4135438"/>
          <p14:tracePt t="11053" x="3063875" y="4217988"/>
          <p14:tracePt t="11061" x="3035300" y="4273550"/>
          <p14:tracePt t="11072" x="3008313" y="4341813"/>
          <p14:tracePt t="11077" x="2981325" y="4397375"/>
          <p14:tracePt t="11085" x="2981325" y="4465638"/>
          <p14:tracePt t="11093" x="2967038" y="4535488"/>
          <p14:tracePt t="11101" x="2967038" y="4576763"/>
          <p14:tracePt t="11110" x="2967038" y="4618038"/>
          <p14:tracePt t="11117" x="2967038" y="4672013"/>
          <p14:tracePt t="11125" x="2967038" y="4741863"/>
          <p14:tracePt t="11133" x="2967038" y="4797425"/>
          <p14:tracePt t="11141" x="2967038" y="4838700"/>
          <p14:tracePt t="11149" x="2967038" y="4906963"/>
          <p14:tracePt t="11156" x="2967038" y="4975225"/>
          <p14:tracePt t="11165" x="2938463" y="5045075"/>
          <p14:tracePt t="11173" x="2911475" y="5072063"/>
          <p14:tracePt t="11179" x="2884488" y="5127625"/>
          <p14:tracePt t="11191" x="2870200" y="5154613"/>
          <p14:tracePt t="11199" x="2855913" y="5168900"/>
          <p14:tracePt t="11205" x="2855913" y="5183188"/>
          <p14:tracePt t="11217" x="2855913" y="5210175"/>
          <p14:tracePt t="11220" x="2855913" y="5237163"/>
          <p14:tracePt t="11230" x="2855913" y="5251450"/>
          <p14:tracePt t="11236" x="2870200" y="5278438"/>
          <p14:tracePt t="11244" x="2884488" y="5319713"/>
          <p14:tracePt t="11251" x="2925763" y="5348288"/>
          <p14:tracePt t="11259" x="2967038" y="5403850"/>
          <p14:tracePt t="11265" x="3008313" y="5430838"/>
          <p14:tracePt t="11274" x="3049588" y="5472113"/>
          <p14:tracePt t="11281" x="3076575" y="5486400"/>
          <p14:tracePt t="11290" x="3117850" y="5513388"/>
          <p14:tracePt t="11297" x="3146425" y="5527675"/>
          <p14:tracePt t="11307" x="3173413" y="5540375"/>
          <p14:tracePt t="11313" x="3201988" y="5540375"/>
          <p14:tracePt t="11322" x="3228975" y="5540375"/>
          <p14:tracePt t="11329" x="3270250" y="5540375"/>
          <p14:tracePt t="11338" x="3325813" y="5540375"/>
          <p14:tracePt t="11345" x="3381375" y="5540375"/>
          <p14:tracePt t="11353" x="3463925" y="5540375"/>
          <p14:tracePt t="11361" x="3629025" y="5540375"/>
          <p14:tracePt t="11370" x="3684588" y="5540375"/>
          <p14:tracePt t="11375" x="3794125" y="5540375"/>
          <p14:tracePt t="11385" x="3890963" y="5540375"/>
          <p14:tracePt t="11392" x="3960813" y="5540375"/>
          <p14:tracePt t="11400" x="4043363" y="5540375"/>
          <p14:tracePt t="11407" x="4111625" y="5540375"/>
          <p14:tracePt t="11415" x="4152900" y="5540375"/>
          <p14:tracePt t="11423" x="4181475" y="5540375"/>
          <p14:tracePt t="11431" x="4208463" y="5527675"/>
          <p14:tracePt t="11440" x="4237038" y="5527675"/>
          <p14:tracePt t="11447" x="4249738" y="5513388"/>
          <p14:tracePt t="11456" x="4278313" y="5513388"/>
          <p14:tracePt t="11463" x="4319588" y="5486400"/>
          <p14:tracePt t="11473" x="4360863" y="5472113"/>
          <p14:tracePt t="11477" x="4402138" y="5457825"/>
          <p14:tracePt t="11485" x="4443413" y="5416550"/>
          <p14:tracePt t="11500" x="4511675" y="5403850"/>
          <p14:tracePt t="11501" x="4552950" y="5389563"/>
          <p14:tracePt t="11509" x="4622800" y="5360988"/>
          <p14:tracePt t="11517" x="4691063" y="5334000"/>
          <p14:tracePt t="11525" x="4775200" y="5307013"/>
          <p14:tracePt t="11533" x="4787900" y="5292725"/>
          <p14:tracePt t="11541" x="4843463" y="5292725"/>
          <p14:tracePt t="11549" x="4843463" y="5278438"/>
          <p14:tracePt t="11558" x="4857750" y="5278438"/>
          <p14:tracePt t="11565" x="4857750" y="5265738"/>
          <p14:tracePt t="11573" x="4870450" y="5251450"/>
          <p14:tracePt t="11595" x="4870450" y="5237163"/>
          <p14:tracePt t="11605" x="4884738" y="5224463"/>
          <p14:tracePt t="11627" x="4884738" y="5210175"/>
          <p14:tracePt t="11643" x="4884738" y="5195888"/>
          <p14:tracePt t="11652" x="4884738" y="5183188"/>
          <p14:tracePt t="11659" x="4884738" y="5168900"/>
          <p14:tracePt t="11675" x="4884738" y="5154613"/>
          <p14:tracePt t="11683" x="4884738" y="5141913"/>
          <p14:tracePt t="11690" x="4884738" y="5127625"/>
          <p14:tracePt t="11707" x="4884738" y="5113338"/>
          <p14:tracePt t="11713" x="4884738" y="5086350"/>
          <p14:tracePt t="11723" x="4870450" y="5072063"/>
          <p14:tracePt t="11729" x="4857750" y="5045075"/>
          <p14:tracePt t="11739" x="4857750" y="5016500"/>
          <p14:tracePt t="11745" x="4843463" y="4989513"/>
          <p14:tracePt t="11757" x="4829175" y="4962525"/>
          <p14:tracePt t="11761" x="4816475" y="4933950"/>
          <p14:tracePt t="11770" x="4802188" y="4906963"/>
          <p14:tracePt t="11782" x="4787900" y="4879975"/>
          <p14:tracePt t="11786" x="4787900" y="4838700"/>
          <p14:tracePt t="11794" x="4760913" y="4810125"/>
          <p14:tracePt t="11807" x="4760913" y="4797425"/>
          <p14:tracePt t="11809" x="4746625" y="4768850"/>
          <p14:tracePt t="11816" x="4746625" y="4741863"/>
          <p14:tracePt t="11823" x="4732338" y="4727575"/>
          <p14:tracePt t="11831" x="4719638" y="4700588"/>
          <p14:tracePt t="11839" x="4705350" y="4686300"/>
          <p14:tracePt t="11847" x="4678363" y="4672013"/>
          <p14:tracePt t="11856" x="4649788" y="4630738"/>
          <p14:tracePt t="11865" x="4637088" y="4618038"/>
          <p14:tracePt t="11872" x="4622800" y="4589463"/>
          <p14:tracePt t="11879" x="4608513" y="4576763"/>
          <p14:tracePt t="11888" x="4608513" y="4562475"/>
          <p14:tracePt t="11898" x="4595813" y="4562475"/>
          <p14:tracePt t="11903" x="4595813" y="4548188"/>
          <p14:tracePt t="11941" x="4595813" y="4535488"/>
          <p14:tracePt t="11949" x="4581525" y="4535488"/>
          <p14:tracePt t="11958" x="4567238" y="4506913"/>
          <p14:tracePt t="11975" x="4552950" y="4479925"/>
          <p14:tracePt t="11981" x="4540250" y="4479925"/>
          <p14:tracePt t="11991" x="4540250" y="4451350"/>
          <p14:tracePt t="11997" x="4525963" y="4451350"/>
          <p14:tracePt t="12008" x="4525963" y="4438650"/>
          <p14:tracePt t="12024" x="4525963" y="4424363"/>
          <p14:tracePt t="12027" x="4511675" y="4424363"/>
          <p14:tracePt t="12035" x="4498975" y="4397375"/>
          <p14:tracePt t="12043" x="4484688" y="4397375"/>
          <p14:tracePt t="12053" x="4470400" y="4368800"/>
          <p14:tracePt t="12059" x="4443413" y="4341813"/>
          <p14:tracePt t="12075" x="4443413" y="4314825"/>
          <p14:tracePt t="12083" x="4429125" y="4314825"/>
          <p14:tracePt t="12091" x="4416425" y="4286250"/>
          <p14:tracePt t="12108" x="4416425" y="4273550"/>
          <p14:tracePt t="12116" x="4387850" y="4244975"/>
          <p14:tracePt t="12129" x="4360863" y="4217988"/>
          <p14:tracePt t="12138" x="4291013" y="4162425"/>
          <p14:tracePt t="12145" x="4222750" y="4106863"/>
          <p14:tracePt t="12153" x="4125913" y="4052888"/>
          <p14:tracePt t="12161" x="4002088" y="3997325"/>
          <p14:tracePt t="12169" x="3946525" y="3970338"/>
          <p14:tracePt t="12179" x="3863975" y="3956050"/>
          <p14:tracePt t="12185" x="3822700" y="3956050"/>
          <p14:tracePt t="12194" x="3767138" y="3956050"/>
          <p14:tracePt t="12201" x="3725863" y="3956050"/>
          <p14:tracePt t="12209" x="3684588" y="3956050"/>
          <p14:tracePt t="12217" x="3587750" y="3941763"/>
          <p14:tracePt t="12225" x="3519488" y="3941763"/>
          <p14:tracePt t="12234" x="3435350" y="3941763"/>
          <p14:tracePt t="12241" x="3381375" y="3941763"/>
          <p14:tracePt t="12247" x="3352800" y="3941763"/>
          <p14:tracePt t="12257" x="3325813" y="3941763"/>
          <p14:tracePt t="12263" x="3311525" y="3941763"/>
          <p14:tracePt t="12279" x="3297238" y="3941763"/>
          <p14:tracePt t="12289" x="3284538" y="3941763"/>
          <p14:tracePt t="12311" x="3270250" y="3956050"/>
          <p14:tracePt t="12327" x="3270250" y="3970338"/>
          <p14:tracePt t="12342" x="3255963" y="3970338"/>
          <p14:tracePt t="12349" x="3255963" y="3983038"/>
          <p14:tracePt t="12373" x="3243263" y="3997325"/>
          <p14:tracePt t="12382" x="3228975" y="4011613"/>
          <p14:tracePt t="12397" x="3214688" y="4011613"/>
          <p14:tracePt t="12406" x="3214688" y="4024313"/>
          <p14:tracePt t="12413" x="3201988" y="4024313"/>
          <p14:tracePt t="12491" x="3201988" y="4011613"/>
          <p14:tracePt t="12499" x="3187700" y="4011613"/>
          <p14:tracePt t="12508" x="3187700" y="3997325"/>
          <p14:tracePt t="12531" x="3173413" y="3983038"/>
          <p14:tracePt t="12540" x="3173413" y="3970338"/>
          <p14:tracePt t="12547" x="3173413" y="3956050"/>
          <p14:tracePt t="12556" x="3173413" y="3929063"/>
          <p14:tracePt t="12562" x="3146425" y="3873500"/>
          <p14:tracePt t="12572" x="3132138" y="3817938"/>
          <p14:tracePt t="12577" x="3105150" y="3762375"/>
          <p14:tracePt t="12585" x="3035300" y="3652838"/>
          <p14:tracePt t="12593" x="2967038" y="3514725"/>
          <p14:tracePt t="12605" x="2884488" y="3405188"/>
          <p14:tracePt t="12609" x="2759075" y="3225800"/>
          <p14:tracePt t="12617" x="2635250" y="3101975"/>
          <p14:tracePt t="12625" x="2511425" y="2990850"/>
          <p14:tracePt t="12636" x="2484438" y="2976563"/>
          <p14:tracePt t="12642" x="2387600" y="2935288"/>
          <p14:tracePt t="12651" x="2317750" y="2908300"/>
          <p14:tracePt t="12658" x="2263775" y="2881313"/>
          <p14:tracePt t="12663" x="2166938" y="2840038"/>
          <p14:tracePt t="12672" x="2055813" y="2798763"/>
          <p14:tracePt t="12681" x="1917700" y="2755900"/>
          <p14:tracePt t="12692" x="1820863" y="2714625"/>
          <p14:tracePt t="12698" x="1628775" y="2632075"/>
          <p14:tracePt t="12706" x="1503363" y="2578100"/>
          <p14:tracePt t="12713" x="1408113" y="2495550"/>
          <p14:tracePt t="12720" x="1090613" y="2301875"/>
          <p14:tracePt t="12729" x="938213" y="2205038"/>
          <p14:tracePt t="12736" x="800100" y="2136775"/>
          <p14:tracePt t="12744" x="565150" y="1984375"/>
          <p14:tracePt t="12751" x="414338" y="1889125"/>
          <p14:tracePt t="12760" x="317500" y="1804988"/>
          <p14:tracePt t="12767" x="247650" y="1751013"/>
          <p14:tracePt t="12779" x="123825" y="1654175"/>
          <p14:tracePt t="12782" x="26988" y="1584325"/>
        </p14:tracePtLst>
      </p14:laserTraceLst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0083800" cy="7556500"/>
          </a:xfrm>
          <a:prstGeom prst="rect">
            <a:avLst/>
          </a:prstGeom>
          <a:noFill/>
        </p:spPr>
      </p:pic>
      <p:sp>
        <p:nvSpPr>
          <p:cNvPr id="8" name="TextBox 1"/>
          <p:cNvSpPr txBox="1"/>
          <p:nvPr/>
        </p:nvSpPr>
        <p:spPr>
          <a:xfrm>
            <a:off x="355600" y="1651000"/>
            <a:ext cx="2002151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5384800" y="1651000"/>
            <a:ext cx="200376" cy="4251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6299200" y="1651000"/>
            <a:ext cx="3337452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546100" y="4305300"/>
            <a:ext cx="1189428" cy="36163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T_While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3098800" y="1651000"/>
            <a:ext cx="1551707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3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7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2197100" y="4305300"/>
            <a:ext cx="169918" cy="36163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/>
            </a:pP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(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2819400" y="4314658"/>
            <a:ext cx="1699183" cy="102207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400"/>
              </a:lnSpc>
              <a:tabLst>
                <a:tab pos="584200" algn="l"/>
              </a:tabLst>
            </a:pP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T_IntConst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3400"/>
              </a:lnSpc>
              <a:tabLst>
                <a:tab pos="584200" algn="l"/>
              </a:tabLst>
            </a:pPr>
            <a:r>
              <a:rPr lang="en-US" altLang="zh-CN" dirty="0"/>
              <a:t>	</a:t>
            </a:r>
            <a:r>
              <a:rPr lang="en-US" altLang="zh-CN" sz="2200" b="1" dirty="0">
                <a:latin typeface="Courier New" pitchFamily="18" charset="0"/>
                <a:cs typeface="Courier New" pitchFamily="18" charset="0"/>
              </a:rPr>
              <a:t>137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46700" y="3244850"/>
            <a:ext cx="4355680" cy="2964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Some   tokens   can   have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800" b="1" dirty="0">
                <a:latin typeface="Bradley Hand ITC" pitchFamily="66" charset="0"/>
                <a:cs typeface="Times New Roman" pitchFamily="18" charset="0"/>
              </a:rPr>
              <a:t>attributes</a:t>
            </a: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   that   store 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Extra  information   about 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the   token.  Here   we  store which   integer  is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r>
              <a:rPr lang="en-US" altLang="zh-CN" sz="2400" b="1" dirty="0">
                <a:latin typeface="Bradley Hand ITC" pitchFamily="66" charset="0"/>
                <a:cs typeface="Times New Roman" pitchFamily="18" charset="0"/>
              </a:rPr>
              <a:t> represented.</a:t>
            </a:r>
          </a:p>
          <a:p>
            <a:pPr algn="ctr">
              <a:lnSpc>
                <a:spcPts val="3200"/>
              </a:lnSpc>
              <a:tabLst>
                <a:tab pos="3149600" algn="l"/>
                <a:tab pos="3162300" algn="l"/>
                <a:tab pos="3263900" algn="l"/>
                <a:tab pos="3467100" algn="l"/>
                <a:tab pos="4330700" algn="l"/>
                <a:tab pos="4432300" algn="l"/>
                <a:tab pos="4826000" algn="l"/>
              </a:tabLst>
            </a:pPr>
            <a:endParaRPr lang="zh-CN" altLang="en-US" sz="2400" b="1" dirty="0">
              <a:latin typeface="Bradley Hand ITC" pitchFamily="66" charset="0"/>
              <a:cs typeface="Times New Roman" pitchFamily="18" charset="0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B310173-05C4-4A8C-9989-1C4AE26AB9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439"/>
    </mc:Choice>
    <mc:Fallback xmlns="">
      <p:transition spd="slow" advTm="57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665" x="0" y="0"/>
        </p14:tracePtLst>
        <p14:tracePtLst>
          <p14:tracePt t="8916" x="5699125" y="5183188"/>
          <p14:tracePt t="9531" x="5561013" y="5195888"/>
          <p14:tracePt t="9546" x="4843463" y="5251450"/>
          <p14:tracePt t="9559" x="4608513" y="5278438"/>
          <p14:tracePt t="9574" x="4181475" y="5334000"/>
          <p14:tracePt t="9586" x="4167188" y="5334000"/>
          <p14:tracePt t="9602" x="4167188" y="5319713"/>
          <p14:tracePt t="9619" x="4098925" y="5210175"/>
          <p14:tracePt t="9635" x="4002088" y="5072063"/>
          <p14:tracePt t="9652" x="3890963" y="4948238"/>
          <p14:tracePt t="9686" x="3794125" y="4659313"/>
          <p14:tracePt t="9688" x="3794125" y="4548188"/>
          <p14:tracePt t="9697" x="3822700" y="4424363"/>
          <p14:tracePt t="9718" x="3946525" y="4106863"/>
          <p14:tracePt t="9731" x="3960813" y="4065588"/>
          <p14:tracePt t="9743" x="3960813" y="4011613"/>
          <p14:tracePt t="9762" x="3960813" y="3970338"/>
          <p14:tracePt t="9777" x="3808413" y="3859213"/>
          <p14:tracePt t="9790" x="3670300" y="3803650"/>
          <p14:tracePt t="9806" x="3519488" y="3762375"/>
          <p14:tracePt t="9823" x="3381375" y="3749675"/>
          <p14:tracePt t="9836" x="3352800" y="3749675"/>
          <p14:tracePt t="9852" x="3311525" y="3749675"/>
          <p14:tracePt t="9869" x="3284538" y="3749675"/>
          <p14:tracePt t="9885" x="3173413" y="3762375"/>
          <p14:tracePt t="9902" x="3022600" y="3790950"/>
          <p14:tracePt t="9919" x="2897188" y="3832225"/>
          <p14:tracePt t="9935" x="2828925" y="3900488"/>
          <p14:tracePt t="9952" x="2759075" y="3970338"/>
          <p14:tracePt t="9986" x="2622550" y="4259263"/>
          <p14:tracePt t="9999" x="2622550" y="4314825"/>
          <p14:tracePt t="10013" x="2676525" y="4438650"/>
          <p14:tracePt t="10025" x="2843213" y="4630738"/>
          <p14:tracePt t="10045" x="2952750" y="4727575"/>
          <p14:tracePt t="10056" x="3035300" y="4768850"/>
          <p14:tracePt t="10072" x="3352800" y="4892675"/>
          <p14:tracePt t="10088" x="3546475" y="4906963"/>
          <p14:tracePt t="10104" x="3905250" y="4921250"/>
          <p14:tracePt t="10117" x="4070350" y="4921250"/>
          <p14:tracePt t="10120" x="4249738" y="4921250"/>
          <p14:tracePt t="10136" x="4567238" y="4906963"/>
          <p14:tracePt t="10159" x="4732338" y="4824413"/>
          <p14:tracePt t="10169" x="4760913" y="4810125"/>
          <p14:tracePt t="10186" x="4760913" y="4741863"/>
          <p14:tracePt t="10198" x="4760913" y="4686300"/>
          <p14:tracePt t="10215" x="4760913" y="4618038"/>
          <p14:tracePt t="10232" x="4746625" y="4548188"/>
          <p14:tracePt t="10245" x="4705350" y="4465638"/>
          <p14:tracePt t="10262" x="4637088" y="4383088"/>
          <p14:tracePt t="10279" x="4511675" y="4314825"/>
          <p14:tracePt t="10292" x="4470400" y="4300538"/>
          <p14:tracePt t="10317" x="4043363" y="4217988"/>
          <p14:tracePt t="10339" x="3408363" y="4286250"/>
          <p14:tracePt t="10352" x="3035300" y="4397375"/>
          <p14:tracePt t="10376" x="2497138" y="4645025"/>
          <p14:tracePt t="10385" x="2387600" y="4700588"/>
          <p14:tracePt t="10387" x="2332038" y="4727575"/>
          <p14:tracePt t="10402" x="2263775" y="4783138"/>
          <p14:tracePt t="10402" x="2249488" y="4824413"/>
          <p14:tracePt t="10419" x="2249488" y="4851400"/>
          <p14:tracePt t="10432" x="2249488" y="4879975"/>
          <p14:tracePt t="10437" x="2249488" y="4906963"/>
          <p14:tracePt t="10447" x="2263775" y="4933950"/>
          <p14:tracePt t="10450" x="2276475" y="4975225"/>
          <p14:tracePt t="10464" x="2290763" y="5003800"/>
          <p14:tracePt t="10482" x="2359025" y="5168900"/>
          <p14:tracePt t="10495" x="2414588" y="5251450"/>
          <p14:tracePt t="10512" x="2579688" y="5472113"/>
          <p14:tracePt t="10524" x="2649538" y="5540375"/>
          <p14:tracePt t="10542" x="2828925" y="5734050"/>
          <p14:tracePt t="10559" x="3035300" y="5899150"/>
          <p14:tracePt t="10574" x="3090863" y="5940425"/>
          <p14:tracePt t="10587" x="3270250" y="5969000"/>
          <p14:tracePt t="10612" x="3519488" y="5926138"/>
          <p14:tracePt t="10620" x="3602038" y="5857875"/>
          <p14:tracePt t="10623" x="3711575" y="5775325"/>
          <p14:tracePt t="10633" x="3794125" y="5665788"/>
          <p14:tracePt t="10651" x="3987800" y="5486400"/>
          <p14:tracePt t="10668" x="4043363" y="5416550"/>
          <p14:tracePt t="10682" x="4043363" y="5389563"/>
          <p14:tracePt t="10699" x="4043363" y="5375275"/>
          <p14:tracePt t="10715" x="4043363" y="5348288"/>
          <p14:tracePt t="10732" x="4043363" y="5265738"/>
          <p14:tracePt t="10748" x="4002088" y="5183188"/>
          <p14:tracePt t="10760" x="3960813" y="5113338"/>
          <p14:tracePt t="10778" x="3863975" y="5057775"/>
          <p14:tracePt t="10779" x="3808413" y="5016500"/>
          <p14:tracePt t="10791" x="3740150" y="4989513"/>
          <p14:tracePt t="10807" x="3670300" y="4975225"/>
          <p14:tracePt t="10823" x="3587750" y="4948238"/>
          <p14:tracePt t="10837" x="3490913" y="4933950"/>
          <p14:tracePt t="10852" x="3449638" y="4933950"/>
          <p14:tracePt t="10879" x="3381375" y="5003800"/>
          <p14:tracePt t="10888" x="3367088" y="5030788"/>
          <p14:tracePt t="10891" x="3352800" y="5100638"/>
          <p14:tracePt t="10900" x="3325813" y="5154613"/>
          <p14:tracePt t="10918" x="3311525" y="5237163"/>
          <p14:tracePt t="10946" x="3311525" y="5430838"/>
          <p14:tracePt t="10966" x="3381375" y="5513388"/>
          <p14:tracePt t="10967" x="3435350" y="5568950"/>
          <p14:tracePt t="10980" x="3519488" y="5622925"/>
          <p14:tracePt t="10999" x="3878263" y="5748338"/>
          <p14:tracePt t="11012" x="3946525" y="5761038"/>
          <p14:tracePt t="11029" x="4222750" y="5761038"/>
          <p14:tracePt t="11040" x="4373563" y="5748338"/>
          <p14:tracePt t="11058" x="4540250" y="5665788"/>
          <p14:tracePt t="11073" x="4581525" y="5595938"/>
          <p14:tracePt t="11089" x="4595813" y="5513388"/>
          <p14:tracePt t="11104" x="4595813" y="5416550"/>
          <p14:tracePt t="11120" x="4525963" y="5319713"/>
          <p14:tracePt t="11135" x="4484688" y="5265738"/>
          <p14:tracePt t="11151" x="4457700" y="5210175"/>
          <p14:tracePt t="11185" x="4346575" y="5127625"/>
          <p14:tracePt t="11197" x="4249738" y="5100638"/>
          <p14:tracePt t="11215" x="4084638" y="5072063"/>
          <p14:tracePt t="11232" x="4029075" y="5072063"/>
          <p14:tracePt t="11245" x="4014788" y="5057775"/>
          <p14:tracePt t="11261" x="4002088" y="5057775"/>
          <p14:tracePt t="11283" x="3960813" y="4975225"/>
          <p14:tracePt t="11291" x="3932238" y="4933950"/>
          <p14:tracePt t="11307" x="3905250" y="4838700"/>
          <p14:tracePt t="11323" x="3835400" y="4659313"/>
          <p14:tracePt t="11337" x="3808413" y="4535488"/>
          <p14:tracePt t="11352" x="3767138" y="4383088"/>
          <p14:tracePt t="11372" x="3752850" y="4273550"/>
          <p14:tracePt t="11385" x="3684588" y="4176713"/>
          <p14:tracePt t="11402" x="3532188" y="4052888"/>
          <p14:tracePt t="11418" x="3435350" y="4024313"/>
          <p14:tracePt t="11451" x="3311525" y="4011613"/>
          <p14:tracePt t="11470" x="3255963" y="4011613"/>
          <p14:tracePt t="11471" x="3214688" y="4011613"/>
          <p14:tracePt t="11498" x="3132138" y="4011613"/>
          <p14:tracePt t="11509" x="3105150" y="4011613"/>
          <p14:tracePt t="11529" x="3090863" y="4011613"/>
          <p14:tracePt t="11558" x="3076575" y="4024313"/>
          <p14:tracePt t="11574" x="3035300" y="4065588"/>
          <p14:tracePt t="11590" x="2925763" y="4121150"/>
          <p14:tracePt t="11602" x="2870200" y="4176713"/>
          <p14:tracePt t="11619" x="2828925" y="4217988"/>
          <p14:tracePt t="11644" x="2814638" y="4273550"/>
          <p14:tracePt t="11653" x="2814638" y="4286250"/>
          <p14:tracePt t="11664" x="2814638" y="4300538"/>
          <p14:tracePt t="11683" x="2855913" y="4368800"/>
          <p14:tracePt t="11701" x="2870200" y="4424363"/>
          <p14:tracePt t="11715" x="2897188" y="4465638"/>
          <p14:tracePt t="11732" x="2952750" y="4548188"/>
          <p14:tracePt t="11744" x="2994025" y="4589463"/>
          <p14:tracePt t="11745" x="3008313" y="4618038"/>
          <p14:tracePt t="11763" x="3063875" y="4659313"/>
          <p14:tracePt t="11780" x="3146425" y="4700588"/>
          <p14:tracePt t="11790" x="3243263" y="4713288"/>
          <p14:tracePt t="11810" x="3476625" y="4727575"/>
          <p14:tracePt t="11823" x="3629025" y="4727575"/>
          <p14:tracePt t="11839" x="3863975" y="4713288"/>
          <p14:tracePt t="11852" x="3905250" y="4713288"/>
          <p14:tracePt t="11884" x="4084638" y="4713288"/>
          <p14:tracePt t="11900" x="4140200" y="4713288"/>
          <p14:tracePt t="11917" x="4264025" y="4713288"/>
          <p14:tracePt t="11932" x="4278313" y="4700588"/>
          <p14:tracePt t="11948" x="4373563" y="4686300"/>
          <p14:tracePt t="11965" x="4402138" y="4672013"/>
          <p14:tracePt t="11981" x="4416425" y="4659313"/>
          <p14:tracePt t="11998" x="4429125" y="4645025"/>
          <p14:tracePt t="12010" x="4429125" y="4603750"/>
          <p14:tracePt t="12027" x="4443413" y="4535488"/>
          <p14:tracePt t="12039" x="4443413" y="4521200"/>
          <p14:tracePt t="12056" x="4443413" y="4492625"/>
          <p14:tracePt t="12075" x="4443413" y="4410075"/>
          <p14:tracePt t="12089" x="4443413" y="4383088"/>
          <p14:tracePt t="12106" x="4443413" y="4300538"/>
          <p14:tracePt t="12120" x="4402138" y="4232275"/>
          <p14:tracePt t="12136" x="4360863" y="4176713"/>
          <p14:tracePt t="12152" x="4332288" y="4121150"/>
          <p14:tracePt t="12168" x="4291013" y="4106863"/>
          <p14:tracePt t="12185" x="4194175" y="4094163"/>
          <p14:tracePt t="12202" x="4057650" y="4079875"/>
          <p14:tracePt t="12218" x="3878263" y="4052888"/>
          <p14:tracePt t="12234" x="3740150" y="4038600"/>
          <p14:tracePt t="12251" x="3629025" y="4011613"/>
          <p14:tracePt t="12267" x="3587750" y="4011613"/>
          <p14:tracePt t="12273" x="3546475" y="4011613"/>
          <p14:tracePt t="12292" x="3490913" y="4011613"/>
          <p14:tracePt t="12307" x="3394075" y="4011613"/>
          <p14:tracePt t="12322" x="3255963" y="4038600"/>
          <p14:tracePt t="12340" x="3105150" y="4052888"/>
          <p14:tracePt t="12353" x="2855913" y="4079875"/>
          <p14:tracePt t="12369" x="2705100" y="4094163"/>
          <p14:tracePt t="12385" x="2593975" y="4121150"/>
          <p14:tracePt t="12411" x="2566988" y="4135438"/>
          <p14:tracePt t="12416" x="2552700" y="4135438"/>
          <p14:tracePt t="12447" x="2552700" y="4176713"/>
          <p14:tracePt t="12464" x="2552700" y="4232275"/>
          <p14:tracePt t="12481" x="2593975" y="4286250"/>
          <p14:tracePt t="12498" x="2593975" y="4327525"/>
          <p14:tracePt t="12509" x="2622550" y="4356100"/>
          <p14:tracePt t="12527" x="2635250" y="4410075"/>
          <p14:tracePt t="12545" x="2663825" y="4451350"/>
          <p14:tracePt t="12560" x="2705100" y="4506913"/>
          <p14:tracePt t="12561" x="2732088" y="4535488"/>
          <p14:tracePt t="12573" x="2746375" y="4576763"/>
          <p14:tracePt t="12589" x="2801938" y="4618038"/>
          <p14:tracePt t="12604" x="2855913" y="4659313"/>
          <p14:tracePt t="12618" x="2938463" y="4700588"/>
          <p14:tracePt t="12635" x="3022600" y="4741863"/>
          <p14:tracePt t="12651" x="3160713" y="4768850"/>
          <p14:tracePt t="12668" x="3284538" y="4783138"/>
          <p14:tracePt t="12698" x="3656013" y="4810125"/>
          <p14:tracePt t="12715" x="3808413" y="4797425"/>
          <p14:tracePt t="12731" x="3932238" y="4783138"/>
          <p14:tracePt t="12742" x="3973513" y="4768850"/>
          <p14:tracePt t="12768" x="4181475" y="4741863"/>
          <p14:tracePt t="12774" x="4264025" y="4741863"/>
          <p14:tracePt t="12789" x="4360863" y="4741863"/>
          <p14:tracePt t="12806" x="4525963" y="4741863"/>
          <p14:tracePt t="12822" x="4595813" y="4741863"/>
          <p14:tracePt t="12839" x="4608513" y="4741863"/>
          <p14:tracePt t="12853" x="4622800" y="4727575"/>
          <p14:tracePt t="12869" x="4664075" y="4686300"/>
          <p14:tracePt t="12893" x="4816475" y="4618038"/>
          <p14:tracePt t="12902" x="4870450" y="4576763"/>
          <p14:tracePt t="12920" x="4967288" y="4521200"/>
          <p14:tracePt t="12933" x="5008563" y="4506913"/>
          <p14:tracePt t="12946" x="5008563" y="4492625"/>
          <p14:tracePt t="12975" x="4911725" y="4410075"/>
          <p14:tracePt t="12998" x="4637088" y="4314825"/>
          <p14:tracePt t="13009" x="4525963" y="4273550"/>
          <p14:tracePt t="13028" x="4387850" y="4232275"/>
          <p14:tracePt t="13044" x="4264025" y="4203700"/>
          <p14:tracePt t="13058" x="4140200" y="4176713"/>
          <p14:tracePt t="13073" x="4057650" y="4148138"/>
          <p14:tracePt t="13090" x="3905250" y="4135438"/>
          <p14:tracePt t="13102" x="3808413" y="4135438"/>
          <p14:tracePt t="13118" x="3698875" y="4135438"/>
          <p14:tracePt t="13135" x="3629025" y="4106863"/>
          <p14:tracePt t="13151" x="3519488" y="4079875"/>
          <p14:tracePt t="13168" x="3422650" y="4038600"/>
          <p14:tracePt t="13184" x="3311525" y="4011613"/>
          <p14:tracePt t="13200" x="3243263" y="4011613"/>
          <p14:tracePt t="13237" x="3090863" y="4038600"/>
          <p14:tracePt t="13250" x="3049588" y="4065588"/>
          <p14:tracePt t="13253" x="2994025" y="4094163"/>
          <p14:tracePt t="13263" x="2938463" y="4121150"/>
          <p14:tracePt t="13282" x="2855913" y="4148138"/>
          <p14:tracePt t="13289" x="2828925" y="4162425"/>
          <p14:tracePt t="13310" x="2773363" y="4217988"/>
          <p14:tracePt t="13325" x="2746375" y="4232275"/>
          <p14:tracePt t="13341" x="2732088" y="4244975"/>
          <p14:tracePt t="13351" x="2732088" y="4273550"/>
          <p14:tracePt t="13368" x="2732088" y="4314825"/>
          <p14:tracePt t="13392" x="2759075" y="4397375"/>
          <p14:tracePt t="13400" x="2759075" y="4424363"/>
          <p14:tracePt t="13403" x="2773363" y="4451350"/>
          <p14:tracePt t="13417" x="2773363" y="4506913"/>
          <p14:tracePt t="13432" x="2773363" y="4576763"/>
          <p14:tracePt t="13461" x="2787650" y="4645025"/>
          <p14:tracePt t="13482" x="2897188" y="4741863"/>
          <p14:tracePt t="13495" x="2952750" y="4754563"/>
          <p14:tracePt t="13511" x="3022600" y="4783138"/>
          <p14:tracePt t="13528" x="3173413" y="4810125"/>
          <p14:tracePt t="13540" x="3228975" y="4838700"/>
          <p14:tracePt t="13558" x="3352800" y="4879975"/>
          <p14:tracePt t="13573" x="3463925" y="4906963"/>
          <p14:tracePt t="13589" x="3560763" y="4906963"/>
          <p14:tracePt t="13605" x="3643313" y="4921250"/>
          <p14:tracePt t="13619" x="3725863" y="4921250"/>
          <p14:tracePt t="13634" x="3781425" y="4921250"/>
          <p14:tracePt t="13651" x="3863975" y="4921250"/>
          <p14:tracePt t="13682" x="3973513" y="4892675"/>
          <p14:tracePt t="13699" x="4043363" y="4892675"/>
          <p14:tracePt t="13718" x="4140200" y="4851400"/>
          <p14:tracePt t="13735" x="4222750" y="4824413"/>
          <p14:tracePt t="13750" x="4278313" y="4797425"/>
          <p14:tracePt t="13767" x="4319588" y="4768850"/>
          <p14:tracePt t="13772" x="4332288" y="4768850"/>
          <p14:tracePt t="13792" x="4346575" y="4768850"/>
          <p14:tracePt t="13811" x="4373563" y="4741863"/>
          <p14:tracePt t="13813" x="4373563" y="4713288"/>
          <p14:tracePt t="13822" x="4387850" y="4686300"/>
          <p14:tracePt t="13838" x="4402138" y="4659313"/>
          <p14:tracePt t="13854" x="4402138" y="4618038"/>
          <p14:tracePt t="13869" x="4387850" y="4562475"/>
          <p14:tracePt t="13885" x="4291013" y="4479925"/>
          <p14:tracePt t="13901" x="4140200" y="4383088"/>
          <p14:tracePt t="13935" x="3781425" y="4189413"/>
          <p14:tracePt t="13949" x="3643313" y="4135438"/>
          <p14:tracePt t="13965" x="3546475" y="4135438"/>
          <p14:tracePt t="13984" x="3422650" y="4135438"/>
          <p14:tracePt t="14001" x="3297238" y="4148138"/>
          <p14:tracePt t="14025" x="3146425" y="4162425"/>
          <p14:tracePt t="14046" x="3063875" y="4203700"/>
          <p14:tracePt t="14060" x="3035300" y="4217988"/>
          <p14:tracePt t="14061" x="3022600" y="4232275"/>
          <p14:tracePt t="14074" x="2994025" y="4244975"/>
          <p14:tracePt t="14089" x="2952750" y="4273550"/>
          <p14:tracePt t="14104" x="2925763" y="4286250"/>
          <p14:tracePt t="14119" x="2884488" y="4300538"/>
          <p14:tracePt t="14136" x="2855913" y="4314825"/>
          <p14:tracePt t="14153" x="2855913" y="4327525"/>
          <p14:tracePt t="14168" x="2843213" y="4341813"/>
          <p14:tracePt t="14185" x="2843213" y="4368800"/>
          <p14:tracePt t="14201" x="2843213" y="4383088"/>
          <p14:tracePt t="14228" x="2843213" y="4465638"/>
          <p14:tracePt t="14246" x="2870200" y="4535488"/>
          <p14:tracePt t="14263" x="2897188" y="4603750"/>
          <p14:tracePt t="14276" x="2925763" y="4645025"/>
          <p14:tracePt t="14289" x="2967038" y="4659313"/>
          <p14:tracePt t="14308" x="2981325" y="4672013"/>
          <p14:tracePt t="14322" x="3035300" y="4672013"/>
          <p14:tracePt t="14340" x="3076575" y="4659313"/>
          <p14:tracePt t="14353" x="3160713" y="4645025"/>
          <p14:tracePt t="14368" x="3214688" y="4618038"/>
          <p14:tracePt t="14384" x="3255963" y="4618038"/>
          <p14:tracePt t="14401" x="3284538" y="4589463"/>
          <p14:tracePt t="14417" x="3311525" y="4562475"/>
          <p14:tracePt t="14446" x="3367088" y="4535488"/>
          <p14:tracePt t="14466" x="3394075" y="4492625"/>
          <p14:tracePt t="14478" x="3408363" y="4492625"/>
          <p14:tracePt t="14503" x="3408363" y="4479925"/>
          <p14:tracePt t="14511" x="3408363" y="4465638"/>
          <p14:tracePt t="14524" x="3408363" y="4451350"/>
          <p14:tracePt t="14544" x="3422650" y="4438650"/>
          <p14:tracePt t="14562" x="3449638" y="4424363"/>
          <p14:tracePt t="14574" x="3476625" y="4424363"/>
          <p14:tracePt t="14589" x="3519488" y="4424363"/>
          <p14:tracePt t="14605" x="3560763" y="4424363"/>
          <p14:tracePt t="14619" x="3614738" y="4438650"/>
          <p14:tracePt t="14634" x="3656013" y="4451350"/>
          <p14:tracePt t="14652" x="3698875" y="4451350"/>
          <p14:tracePt t="14668" x="3725863" y="4479925"/>
          <p14:tracePt t="14685" x="3752850" y="4492625"/>
          <p14:tracePt t="14701" x="3794125" y="4506913"/>
          <p14:tracePt t="14718" x="3835400" y="4521200"/>
          <p14:tracePt t="14734" x="3863975" y="4521200"/>
          <p14:tracePt t="14751" x="3919538" y="4521200"/>
          <p14:tracePt t="14757" x="3960813" y="4521200"/>
          <p14:tracePt t="14775" x="4002088" y="4521200"/>
          <p14:tracePt t="14792" x="4029075" y="4521200"/>
          <p14:tracePt t="14806" x="4057650" y="4521200"/>
          <p14:tracePt t="14821" x="4070350" y="4506913"/>
          <p14:tracePt t="14840" x="4098925" y="4479925"/>
          <p14:tracePt t="14852" x="4111625" y="4451350"/>
          <p14:tracePt t="14868" x="4125913" y="4424363"/>
          <p14:tracePt t="14884" x="4140200" y="4397375"/>
          <p14:tracePt t="14900" x="4167188" y="4383088"/>
          <p14:tracePt t="14973" x="4181475" y="4383088"/>
          <p14:tracePt t="14998" x="4208463" y="4368800"/>
          <p14:tracePt t="15009" x="4222750" y="4368800"/>
          <p14:tracePt t="15027" x="4237038" y="4356100"/>
          <p14:tracePt t="15192" x="4249738" y="4356100"/>
          <p14:tracePt t="15204" x="4249738" y="4341813"/>
          <p14:tracePt t="15228" x="4264025" y="4341813"/>
          <p14:tracePt t="15280" x="4278313" y="4341813"/>
          <p14:tracePt t="15324" x="4291013" y="4341813"/>
          <p14:tracePt t="15337" x="4305300" y="4356100"/>
          <p14:tracePt t="15355" x="4346575" y="4424363"/>
          <p14:tracePt t="15368" x="4429125" y="4506913"/>
          <p14:tracePt t="15385" x="4484688" y="4548188"/>
          <p14:tracePt t="15401" x="4525963" y="4562475"/>
          <p14:tracePt t="15417" x="4540250" y="4562475"/>
          <p14:tracePt t="15464" x="4540250" y="4548188"/>
          <p14:tracePt t="15481" x="4540250" y="4535488"/>
          <p14:tracePt t="15589" x="4540250" y="4521200"/>
          <p14:tracePt t="15618" x="4525963" y="4506913"/>
          <p14:tracePt t="15634" x="4443413" y="4506913"/>
          <p14:tracePt t="15660" x="4264025" y="4548188"/>
          <p14:tracePt t="15668" x="4194175" y="4562475"/>
          <p14:tracePt t="15682" x="4125913" y="4562475"/>
          <p14:tracePt t="15698" x="4084638" y="4576763"/>
          <p14:tracePt t="15715" x="4029075" y="4603750"/>
          <p14:tracePt t="15732" x="3960813" y="4603750"/>
          <p14:tracePt t="15744" x="3878263" y="4603750"/>
          <p14:tracePt t="15764" x="3794125" y="4603750"/>
          <p14:tracePt t="15776" x="3711575" y="4603750"/>
          <p14:tracePt t="15793" x="3643313" y="4576763"/>
          <p14:tracePt t="15810" x="3602038" y="4548188"/>
          <p14:tracePt t="15822" x="3490913" y="4521200"/>
          <p14:tracePt t="15840" x="3381375" y="4479925"/>
          <p14:tracePt t="15855" x="3270250" y="4451350"/>
          <p14:tracePt t="15869" x="3214688" y="4438650"/>
          <p14:tracePt t="15884" x="3160713" y="4438650"/>
          <p14:tracePt t="15901" x="3076575" y="4438650"/>
          <p14:tracePt t="15917" x="2952750" y="4438650"/>
          <p14:tracePt t="15934" x="2773363" y="4451350"/>
          <p14:tracePt t="15950" x="2690813" y="4465638"/>
          <p14:tracePt t="15983" x="2579688" y="4548188"/>
          <p14:tracePt t="15995" x="2566988" y="4562475"/>
          <p14:tracePt t="16011" x="2566988" y="4576763"/>
          <p14:tracePt t="16030" x="2593975" y="4618038"/>
          <p14:tracePt t="16042" x="2649538" y="4659313"/>
          <p14:tracePt t="16057" x="2746375" y="4713288"/>
          <p14:tracePt t="16072" x="2897188" y="4754563"/>
          <p14:tracePt t="16089" x="3063875" y="4768850"/>
          <p14:tracePt t="16105" x="3270250" y="4754563"/>
          <p14:tracePt t="16119" x="3435350" y="4700588"/>
          <p14:tracePt t="16135" x="3643313" y="4630738"/>
          <p14:tracePt t="16151" x="3752850" y="4603750"/>
          <p14:tracePt t="16178" x="3863975" y="4603750"/>
          <p14:tracePt t="16198" x="3960813" y="4603750"/>
          <p14:tracePt t="16214" x="4057650" y="4603750"/>
          <p14:tracePt t="16215" x="4084638" y="4603750"/>
          <p14:tracePt t="16231" x="4152900" y="4603750"/>
          <p14:tracePt t="16248" x="4208463" y="4603750"/>
          <p14:tracePt t="16261" x="4249738" y="4589463"/>
          <p14:tracePt t="16277" x="4291013" y="4576763"/>
          <p14:tracePt t="16293" x="4305300" y="4562475"/>
          <p14:tracePt t="16306" x="4319588" y="4562475"/>
          <p14:tracePt t="16322" x="4332288" y="4506913"/>
          <p14:tracePt t="16339" x="4332288" y="4438650"/>
          <p14:tracePt t="16352" x="4319588" y="4410075"/>
          <p14:tracePt t="16371" x="4278313" y="4341813"/>
          <p14:tracePt t="16384" x="4237038" y="4314825"/>
          <p14:tracePt t="16401" x="4167188" y="4259263"/>
          <p14:tracePt t="16416" x="4043363" y="4203700"/>
          <p14:tracePt t="16434" x="3725863" y="4106863"/>
          <p14:tracePt t="16465" x="3476625" y="4106863"/>
          <p14:tracePt t="16481" x="3422650" y="4106863"/>
          <p14:tracePt t="16494" x="3394075" y="4106863"/>
          <p14:tracePt t="16509" x="3311525" y="4106863"/>
          <p14:tracePt t="16525" x="3243263" y="4106863"/>
          <p14:tracePt t="16544" x="3132138" y="4106863"/>
          <p14:tracePt t="16559" x="3063875" y="4106863"/>
          <p14:tracePt t="16571" x="2938463" y="4106863"/>
          <p14:tracePt t="16589" x="2843213" y="4121150"/>
          <p14:tracePt t="16605" x="2717800" y="4148138"/>
          <p14:tracePt t="16619" x="2663825" y="4162425"/>
          <p14:tracePt t="16634" x="2649538" y="4176713"/>
          <p14:tracePt t="16651" x="2635250" y="4176713"/>
          <p14:tracePt t="16667" x="2635250" y="4189413"/>
          <p14:tracePt t="16684" x="2635250" y="4232275"/>
          <p14:tracePt t="16701" x="2635250" y="4259263"/>
          <p14:tracePt t="16716" x="2635250" y="4300538"/>
          <p14:tracePt t="16743" x="2663825" y="4383088"/>
          <p14:tracePt t="16761" x="2717800" y="4451350"/>
          <p14:tracePt t="16780" x="2911475" y="4589463"/>
          <p14:tracePt t="16793" x="2994025" y="4645025"/>
          <p14:tracePt t="16810" x="3146425" y="4713288"/>
          <p14:tracePt t="16811" x="3228975" y="4754563"/>
          <p14:tracePt t="16822" x="3297238" y="4768850"/>
          <p14:tracePt t="16839" x="3422650" y="4810125"/>
          <p14:tracePt t="16862" x="3643313" y="4824413"/>
          <p14:tracePt t="16870" x="3684588" y="4824413"/>
          <p14:tracePt t="16873" x="3740150" y="4824413"/>
          <p14:tracePt t="16887" x="3822700" y="4824413"/>
          <p14:tracePt t="16901" x="3973513" y="4783138"/>
          <p14:tracePt t="16917" x="4125913" y="4768850"/>
          <p14:tracePt t="16935" x="4222750" y="4768850"/>
          <p14:tracePt t="16949" x="4319588" y="4768850"/>
          <p14:tracePt t="16966" x="4429125" y="4754563"/>
          <p14:tracePt t="16994" x="4525963" y="4727575"/>
          <p14:tracePt t="17008" x="4567238" y="4713288"/>
          <p14:tracePt t="17026" x="4608513" y="4686300"/>
          <p14:tracePt t="17048" x="4664075" y="4659313"/>
          <p14:tracePt t="17072" x="4746625" y="4618038"/>
          <p14:tracePt t="17089" x="4787900" y="4603750"/>
          <p14:tracePt t="17103" x="4816475" y="4589463"/>
          <p14:tracePt t="17122" x="4816475" y="4562475"/>
          <p14:tracePt t="17136" x="4829175" y="4521200"/>
          <p14:tracePt t="17151" x="4829175" y="4465638"/>
          <p14:tracePt t="17182" x="4816475" y="4368800"/>
          <p14:tracePt t="17201" x="4787900" y="4314825"/>
          <p14:tracePt t="17214" x="4746625" y="4273550"/>
          <p14:tracePt t="17240" x="4595813" y="4189413"/>
          <p14:tracePt t="17263" x="4387850" y="4135438"/>
          <p14:tracePt t="17281" x="4208463" y="4094163"/>
          <p14:tracePt t="17293" x="4140200" y="4094163"/>
          <p14:tracePt t="17310" x="4043363" y="4094163"/>
          <p14:tracePt t="17321" x="4002088" y="4094163"/>
          <p14:tracePt t="17339" x="3960813" y="4094163"/>
          <p14:tracePt t="17355" x="3890963" y="4094163"/>
          <p14:tracePt t="17372" x="3808413" y="4094163"/>
          <p14:tracePt t="17385" x="3643313" y="4094163"/>
          <p14:tracePt t="17401" x="3449638" y="4094163"/>
          <p14:tracePt t="17417" x="3367088" y="4094163"/>
          <p14:tracePt t="17433" x="3297238" y="4094163"/>
          <p14:tracePt t="17450" x="3228975" y="4094163"/>
          <p14:tracePt t="17466" x="3173413" y="4094163"/>
          <p14:tracePt t="17483" x="3063875" y="4094163"/>
          <p14:tracePt t="17500" x="2925763" y="4094163"/>
          <p14:tracePt t="17533" x="2855913" y="4135438"/>
          <p14:tracePt t="17547" x="2843213" y="4135438"/>
          <p14:tracePt t="17596" x="2814638" y="4162425"/>
          <p14:tracePt t="17619" x="2787650" y="4203700"/>
          <p14:tracePt t="17646" x="2773363" y="4232275"/>
          <p14:tracePt t="17653" x="2773363" y="4244975"/>
          <p14:tracePt t="17666" x="2773363" y="4259263"/>
          <p14:tracePt t="17684" x="2773363" y="4273550"/>
          <p14:tracePt t="17698" x="2773363" y="4286250"/>
          <p14:tracePt t="17714" x="2759075" y="4300538"/>
          <p14:tracePt t="17730" x="2759075" y="4341813"/>
          <p14:tracePt t="17748" x="2759075" y="4397375"/>
          <p14:tracePt t="17761" x="2773363" y="4451350"/>
          <p14:tracePt t="17775" x="2801938" y="4479925"/>
          <p14:tracePt t="17777" x="2814638" y="4506913"/>
          <p14:tracePt t="17794" x="2855913" y="4548188"/>
          <p14:tracePt t="17806" x="2870200" y="4548188"/>
          <p14:tracePt t="17822" x="2925763" y="4589463"/>
          <p14:tracePt t="17839" x="3008313" y="4603750"/>
          <p14:tracePt t="17864" x="3228975" y="4713288"/>
          <p14:tracePt t="17874" x="3340100" y="4741863"/>
          <p14:tracePt t="17888" x="3587750" y="4824413"/>
          <p14:tracePt t="17900" x="3740150" y="4838700"/>
          <p14:tracePt t="17917" x="3890963" y="4851400"/>
          <p14:tracePt t="17934" x="4140200" y="4851400"/>
          <p14:tracePt t="17950" x="4237038" y="4838700"/>
          <p14:tracePt t="17966" x="4346575" y="4824413"/>
          <p14:tracePt t="18002" x="4484688" y="4797425"/>
          <p14:tracePt t="18010" x="4511675" y="4783138"/>
          <p14:tracePt t="18026" x="4540250" y="4783138"/>
          <p14:tracePt t="18043" x="4552950" y="4754563"/>
          <p14:tracePt t="18056" x="4567238" y="4741863"/>
          <p14:tracePt t="18073" x="4581525" y="4741863"/>
          <p14:tracePt t="18088" x="4608513" y="4713288"/>
          <p14:tracePt t="18104" x="4637088" y="4686300"/>
          <p14:tracePt t="18119" x="4664075" y="4659313"/>
          <p14:tracePt t="18143" x="4678363" y="4645025"/>
          <p14:tracePt t="18152" x="4678363" y="4630738"/>
          <p14:tracePt t="18154" x="4678363" y="4618038"/>
          <p14:tracePt t="18168" x="4678363" y="4576763"/>
          <p14:tracePt t="18181" x="4678363" y="4562475"/>
          <p14:tracePt t="18200" x="4664075" y="4506913"/>
          <p14:tracePt t="18217" x="4649788" y="4451350"/>
          <p14:tracePt t="18230" x="4637088" y="4451350"/>
          <p14:tracePt t="18247" x="4637088" y="4424363"/>
          <p14:tracePt t="18264" x="4581525" y="4383088"/>
          <p14:tracePt t="18276" x="4552950" y="4341813"/>
          <p14:tracePt t="18293" x="4498975" y="4300538"/>
          <p14:tracePt t="18306" x="4387850" y="4203700"/>
          <p14:tracePt t="18322" x="4319588" y="4162425"/>
          <p14:tracePt t="18339" x="4264025" y="4135438"/>
          <p14:tracePt t="18354" x="4249738" y="4135438"/>
          <p14:tracePt t="18368" x="4222750" y="4135438"/>
          <p14:tracePt t="18395" x="4167188" y="4121150"/>
          <p14:tracePt t="18406" x="4125913" y="4106863"/>
          <p14:tracePt t="18418" x="4111625" y="4106863"/>
          <p14:tracePt t="18434" x="4098925" y="4094163"/>
          <p14:tracePt t="18466" x="4084638" y="4094163"/>
          <p14:tracePt t="18479" x="4057650" y="4094163"/>
          <p14:tracePt t="18497" x="4014788" y="4094163"/>
          <p14:tracePt t="18513" x="3973513" y="4094163"/>
          <p14:tracePt t="18526" x="3905250" y="4094163"/>
          <p14:tracePt t="18543" x="3767138" y="4094163"/>
          <p14:tracePt t="18556" x="3670300" y="4094163"/>
          <p14:tracePt t="18572" x="3532188" y="4094163"/>
          <p14:tracePt t="18589" x="3435350" y="4094163"/>
          <p14:tracePt t="18603" x="3284538" y="4106863"/>
          <p14:tracePt t="18621" x="3187700" y="4106863"/>
          <p14:tracePt t="18634" x="3105150" y="4106863"/>
          <p14:tracePt t="18660" x="3035300" y="4121150"/>
          <p14:tracePt t="18669" x="3022600" y="4121150"/>
          <p14:tracePt t="18686" x="2994025" y="4121150"/>
          <p14:tracePt t="18700" x="2967038" y="4135438"/>
          <p14:tracePt t="18716" x="2938463" y="4162425"/>
          <p14:tracePt t="18730" x="2911475" y="4189413"/>
          <p14:tracePt t="18747" x="2884488" y="4203700"/>
          <p14:tracePt t="18759" x="2843213" y="4259263"/>
          <p14:tracePt t="18776" x="2787650" y="4341813"/>
          <p14:tracePt t="18792" x="2773363" y="4410075"/>
          <p14:tracePt t="18809" x="2773363" y="4479925"/>
          <p14:tracePt t="18822" x="2773363" y="4535488"/>
          <p14:tracePt t="18837" x="2801938" y="4603750"/>
          <p14:tracePt t="18855" x="2855913" y="4659313"/>
          <p14:tracePt t="18868" x="2897188" y="4686300"/>
          <p14:tracePt t="18884" x="2967038" y="4727575"/>
          <p14:tracePt t="18900" x="3022600" y="4768850"/>
          <p14:tracePt t="18916" x="3090863" y="4810125"/>
          <p14:tracePt t="18933" x="3201988" y="4851400"/>
          <p14:tracePt t="18967" x="3490913" y="4921250"/>
          <p14:tracePt t="18979" x="3519488" y="4921250"/>
          <p14:tracePt t="18982" x="3629025" y="4921250"/>
          <p14:tracePt t="18997" x="3822700" y="4921250"/>
          <p14:tracePt t="19014" x="3987800" y="4892675"/>
          <p14:tracePt t="19026" x="4194175" y="4865688"/>
          <p14:tracePt t="19043" x="4346575" y="4851400"/>
          <p14:tracePt t="19056" x="4416425" y="4851400"/>
          <p14:tracePt t="19075" x="4525963" y="4851400"/>
          <p14:tracePt t="19088" x="4567238" y="4851400"/>
          <p14:tracePt t="19104" x="4622800" y="4851400"/>
          <p14:tracePt t="19118" x="4664075" y="4851400"/>
          <p14:tracePt t="19134" x="4705350" y="4838700"/>
          <p14:tracePt t="19157" x="4787900" y="4838700"/>
          <p14:tracePt t="19167" x="4816475" y="4838700"/>
          <p14:tracePt t="19184" x="4829175" y="4838700"/>
          <p14:tracePt t="19200" x="4829175" y="4824413"/>
          <p14:tracePt t="19214" x="4843463" y="4824413"/>
          <p14:tracePt t="19230" x="4857750" y="4783138"/>
          <p14:tracePt t="19247" x="4870450" y="4768850"/>
          <p14:tracePt t="19261" x="4870450" y="4754563"/>
          <p14:tracePt t="19291" x="4870450" y="4741863"/>
          <p14:tracePt t="19324" x="4870450" y="4713288"/>
          <p14:tracePt t="19353" x="4870450" y="4700588"/>
          <p14:tracePt t="19370" x="4870450" y="4672013"/>
          <p14:tracePt t="19386" x="4857750" y="4645025"/>
          <p14:tracePt t="19388" x="4843463" y="4645025"/>
          <p14:tracePt t="19400" x="4843463" y="4618038"/>
          <p14:tracePt t="19403" x="4843463" y="4603750"/>
          <p14:tracePt t="19416" x="4829175" y="4589463"/>
          <p14:tracePt t="19450" x="4829175" y="4576763"/>
          <p14:tracePt t="19512" x="4775200" y="4548188"/>
          <p14:tracePt t="19530" x="4732338" y="4535488"/>
          <p14:tracePt t="19543" x="4719638" y="4521200"/>
          <p14:tracePt t="19557" x="4705350" y="4521200"/>
          <p14:tracePt t="19574" x="4691063" y="4521200"/>
          <p14:tracePt t="19588" x="4678363" y="4521200"/>
          <p14:tracePt t="19604" x="4637088" y="4521200"/>
          <p14:tracePt t="19622" x="4567238" y="4521200"/>
          <p14:tracePt t="19635" x="4552950" y="4521200"/>
          <p14:tracePt t="19650" x="4511675" y="4521200"/>
          <p14:tracePt t="19667" x="4484688" y="4521200"/>
          <p14:tracePt t="19697" x="4332288" y="4465638"/>
          <p14:tracePt t="19715" x="4222750" y="4410075"/>
          <p14:tracePt t="19733" x="4084638" y="4341813"/>
          <p14:tracePt t="19745" x="4057650" y="4314825"/>
          <p14:tracePt t="19763" x="4002088" y="4286250"/>
          <p14:tracePt t="19790" x="3960813" y="4273550"/>
          <p14:tracePt t="19807" x="3905250" y="4244975"/>
          <p14:tracePt t="19821" x="3849688" y="4217988"/>
          <p14:tracePt t="19837" x="3794125" y="4189413"/>
          <p14:tracePt t="19855" x="3752850" y="4162425"/>
          <p14:tracePt t="19868" x="3740150" y="4162425"/>
          <p14:tracePt t="19884" x="3725863" y="4162425"/>
          <p14:tracePt t="19900" x="3711575" y="4135438"/>
          <p14:tracePt t="19916" x="3670300" y="4135438"/>
          <p14:tracePt t="19933" x="3629025" y="4121150"/>
          <p14:tracePt t="19968" x="3505200" y="4106863"/>
          <p14:tracePt t="19969" x="3476625" y="4106863"/>
          <p14:tracePt t="19982" x="3463925" y="4106863"/>
          <p14:tracePt t="19997" x="3422650" y="4106863"/>
          <p14:tracePt t="20013" x="3394075" y="4106863"/>
          <p14:tracePt t="20024" x="3352800" y="4106863"/>
          <p14:tracePt t="20043" x="3284538" y="4106863"/>
          <p14:tracePt t="20061" x="3187700" y="4121150"/>
          <p14:tracePt t="20074" x="3117850" y="4135438"/>
          <p14:tracePt t="20088" x="3063875" y="4176713"/>
          <p14:tracePt t="20104" x="3022600" y="4189413"/>
          <p14:tracePt t="20119" x="2994025" y="4217988"/>
          <p14:tracePt t="20137" x="2981325" y="4232275"/>
          <p14:tracePt t="20150" x="2967038" y="4232275"/>
          <p14:tracePt t="20167" x="2967038" y="4244975"/>
          <p14:tracePt t="20184" x="2938463" y="4259263"/>
          <p14:tracePt t="20199" x="2925763" y="4300538"/>
          <p14:tracePt t="20230" x="2897188" y="4438650"/>
          <p14:tracePt t="20245" x="2897188" y="4506913"/>
          <p14:tracePt t="20263" x="2897188" y="4535488"/>
          <p14:tracePt t="20276" x="2897188" y="4576763"/>
          <p14:tracePt t="20294" x="2938463" y="4630738"/>
          <p14:tracePt t="20311" x="3022600" y="4686300"/>
          <p14:tracePt t="20323" x="3160713" y="4741863"/>
          <p14:tracePt t="20339" x="3311525" y="4783138"/>
          <p14:tracePt t="20354" x="3587750" y="4797425"/>
          <p14:tracePt t="20368" x="3808413" y="4810125"/>
          <p14:tracePt t="20383" x="3905250" y="4810125"/>
          <p14:tracePt t="20401" x="4070350" y="4810125"/>
          <p14:tracePt t="20416" x="4194175" y="4838700"/>
          <p14:tracePt t="20433" x="4319588" y="4865688"/>
          <p14:tracePt t="20449" x="4429125" y="4865688"/>
          <p14:tracePt t="20466" x="4511675" y="4865688"/>
          <p14:tracePt t="20500" x="4664075" y="4865688"/>
          <p14:tracePt t="20511" x="4719638" y="4865688"/>
          <p14:tracePt t="20526" x="4746625" y="4851400"/>
          <p14:tracePt t="20544" x="4760913" y="4838700"/>
          <p14:tracePt t="20558" x="4760913" y="4810125"/>
          <p14:tracePt t="20572" x="4760913" y="4797425"/>
          <p14:tracePt t="20600" x="4760913" y="4741863"/>
          <p14:tracePt t="20621" x="4760913" y="4686300"/>
          <p14:tracePt t="20633" x="4760913" y="4672013"/>
          <p14:tracePt t="20660" x="4775200" y="4589463"/>
          <p14:tracePt t="20668" x="4775200" y="4576763"/>
          <p14:tracePt t="20685" x="4775200" y="4506913"/>
          <p14:tracePt t="20697" x="4775200" y="4492625"/>
          <p14:tracePt t="20713" x="4775200" y="4465638"/>
          <p14:tracePt t="20730" x="4760913" y="4438650"/>
          <p14:tracePt t="20748" x="4719638" y="4383088"/>
          <p14:tracePt t="20761" x="4581525" y="4300538"/>
          <p14:tracePt t="20778" x="4470400" y="4244975"/>
          <p14:tracePt t="20792" x="4443413" y="4244975"/>
          <p14:tracePt t="20793" x="4429125" y="4232275"/>
          <p14:tracePt t="20806" x="4402138" y="4232275"/>
          <p14:tracePt t="20821" x="4373563" y="4217988"/>
          <p14:tracePt t="20837" x="4319588" y="4203700"/>
          <p14:tracePt t="20854" x="4237038" y="4189413"/>
          <p14:tracePt t="20872" x="4111625" y="4189413"/>
          <p14:tracePt t="20884" x="4057650" y="4176713"/>
          <p14:tracePt t="20900" x="3973513" y="4176713"/>
          <p14:tracePt t="20923" x="3849688" y="4176713"/>
          <p14:tracePt t="20932" x="3794125" y="4176713"/>
          <p14:tracePt t="20936" x="3740150" y="4176713"/>
          <p14:tracePt t="20949" x="3573463" y="4176713"/>
          <p14:tracePt t="20971" x="3435350" y="4176713"/>
          <p14:tracePt t="20979" x="3381375" y="4176713"/>
          <p14:tracePt t="20982" x="3325813" y="4176713"/>
          <p14:tracePt t="20997" x="3284538" y="4176713"/>
          <p14:tracePt t="21013" x="3173413" y="4176713"/>
          <p14:tracePt t="21026" x="3132138" y="4176713"/>
          <p14:tracePt t="21042" x="3049588" y="4203700"/>
          <p14:tracePt t="21060" x="2981325" y="4217988"/>
          <p14:tracePt t="21073" x="2967038" y="4217988"/>
          <p14:tracePt t="21088" x="2967038" y="4232275"/>
          <p14:tracePt t="21103" x="2952750" y="4232275"/>
          <p14:tracePt t="21133" x="2938463" y="4244975"/>
          <p14:tracePt t="21150" x="2925763" y="4259263"/>
          <p14:tracePt t="21166" x="2911475" y="4273550"/>
          <p14:tracePt t="21180" x="2897188" y="4300538"/>
          <p14:tracePt t="21196" x="2870200" y="4327525"/>
          <p14:tracePt t="21213" x="2843213" y="4368800"/>
          <p14:tracePt t="21230" x="2843213" y="4424363"/>
          <p14:tracePt t="21247" x="2828925" y="4492625"/>
          <p14:tracePt t="21264" x="2828925" y="4548188"/>
          <p14:tracePt t="21275" x="2828925" y="4562475"/>
          <p14:tracePt t="21291" x="2828925" y="4589463"/>
          <p14:tracePt t="21310" x="2828925" y="4603750"/>
          <p14:tracePt t="21322" x="2843213" y="4630738"/>
          <p14:tracePt t="21338" x="2870200" y="4659313"/>
          <p14:tracePt t="21355" x="2911475" y="4700588"/>
          <p14:tracePt t="21368" x="2952750" y="4741863"/>
          <p14:tracePt t="21387" x="3035300" y="4768850"/>
          <p14:tracePt t="21399" x="3132138" y="4783138"/>
          <p14:tracePt t="21432" x="3422650" y="4810125"/>
          <p14:tracePt t="21454" x="3767138" y="4810125"/>
          <p14:tracePt t="21461" x="3878263" y="4810125"/>
          <p14:tracePt t="21480" x="4111625" y="4810125"/>
          <p14:tracePt t="21497" x="4360863" y="4810125"/>
          <p14:tracePt t="21509" x="4552950" y="4783138"/>
          <p14:tracePt t="21525" x="4649788" y="4754563"/>
          <p14:tracePt t="21558" x="4760913" y="4700588"/>
          <p14:tracePt t="21575" x="4787900" y="4686300"/>
          <p14:tracePt t="21587" x="4787900" y="4645025"/>
          <p14:tracePt t="21604" x="4787900" y="4618038"/>
          <p14:tracePt t="21621" x="4775200" y="4576763"/>
          <p14:tracePt t="21634" x="4760913" y="4535488"/>
          <p14:tracePt t="21650" x="4732338" y="4492625"/>
          <p14:tracePt t="21666" x="4705350" y="4438650"/>
          <p14:tracePt t="21697" x="4637088" y="4356100"/>
          <p14:tracePt t="21715" x="4608513" y="4341813"/>
          <p14:tracePt t="21732" x="4595813" y="4327525"/>
          <p14:tracePt t="21747" x="4567238" y="4327525"/>
          <p14:tracePt t="21759" x="4540250" y="4314825"/>
          <p14:tracePt t="21775" x="4525963" y="4314825"/>
          <p14:tracePt t="21793" x="4498975" y="4314825"/>
          <p14:tracePt t="21840" x="4470400" y="4341813"/>
          <p14:tracePt t="21853" x="4457700" y="4383088"/>
          <p14:tracePt t="21871" x="4416425" y="4451350"/>
          <p14:tracePt t="21883" x="4402138" y="4479925"/>
          <p14:tracePt t="21900" x="4332288" y="4618038"/>
          <p14:tracePt t="21916" x="4264025" y="4810125"/>
          <p14:tracePt t="21933" x="4208463" y="4948238"/>
          <p14:tracePt t="21949" x="4167188" y="5045075"/>
          <p14:tracePt t="21965" x="4140200" y="5100638"/>
          <p14:tracePt t="21997" x="4098925" y="5141913"/>
          <p14:tracePt t="22049" x="4084638" y="5141913"/>
          <p14:tracePt t="22076" x="3960813" y="5100638"/>
          <p14:tracePt t="22087" x="3890963" y="5072063"/>
          <p14:tracePt t="22103" x="3781425" y="5057775"/>
          <p14:tracePt t="22118" x="3740150" y="5057775"/>
          <p14:tracePt t="22134" x="3684588" y="5057775"/>
          <p14:tracePt t="22150" x="3656013" y="5057775"/>
          <p14:tracePt t="22166" x="3643313" y="5057775"/>
          <p14:tracePt t="22193" x="3587750" y="5045075"/>
          <p14:tracePt t="22213" x="3560763" y="5003800"/>
          <p14:tracePt t="22230" x="3505200" y="4975225"/>
          <p14:tracePt t="22246" x="3490913" y="4975225"/>
          <p14:tracePt t="22259" x="3476625" y="4975225"/>
          <p14:tracePt t="22275" x="3463925" y="4975225"/>
          <p14:tracePt t="22291" x="3449638" y="4975225"/>
          <p14:tracePt t="22315" x="3435350" y="4975225"/>
          <p14:tracePt t="22323" x="3422650" y="4975225"/>
          <p14:tracePt t="22327" x="3422650" y="5003800"/>
          <p14:tracePt t="22340" x="3394075" y="5030788"/>
          <p14:tracePt t="22354" x="3394075" y="5045075"/>
          <p14:tracePt t="22370" x="3381375" y="5127625"/>
          <p14:tracePt t="22384" x="3381375" y="5141913"/>
          <p14:tracePt t="22409" x="3381375" y="5210175"/>
          <p14:tracePt t="22418" x="3381375" y="5224463"/>
          <p14:tracePt t="22434" x="3381375" y="5251450"/>
          <p14:tracePt t="22446" x="3381375" y="5265738"/>
          <p14:tracePt t="22463" x="3394075" y="5307013"/>
          <p14:tracePt t="22480" x="3435350" y="5360988"/>
          <p14:tracePt t="22497" x="3573463" y="5445125"/>
          <p14:tracePt t="22509" x="3643313" y="5486400"/>
          <p14:tracePt t="22525" x="3725863" y="5499100"/>
          <p14:tracePt t="22545" x="3849688" y="5499100"/>
          <p14:tracePt t="22560" x="3946525" y="5499100"/>
          <p14:tracePt t="22571" x="3987800" y="5499100"/>
          <p14:tracePt t="22587" x="4098925" y="5499100"/>
          <p14:tracePt t="22604" x="4181475" y="5486400"/>
          <p14:tracePt t="22622" x="4319588" y="5445125"/>
          <p14:tracePt t="22632" x="4373563" y="5416550"/>
          <p14:tracePt t="22649" x="4416425" y="5375275"/>
          <p14:tracePt t="22667" x="4443413" y="5334000"/>
          <p14:tracePt t="22684" x="4443413" y="5319713"/>
          <p14:tracePt t="22697" x="4443413" y="5265738"/>
          <p14:tracePt t="22713" x="4443413" y="5237163"/>
          <p14:tracePt t="22729" x="4360863" y="5154613"/>
          <p14:tracePt t="22746" x="4305300" y="5086350"/>
          <p14:tracePt t="22763" x="4237038" y="5030788"/>
          <p14:tracePt t="22775" x="4181475" y="4975225"/>
          <p14:tracePt t="22791" x="4111625" y="4933950"/>
          <p14:tracePt t="22809" x="3973513" y="4906963"/>
          <p14:tracePt t="22822" x="3849688" y="4879975"/>
          <p14:tracePt t="22838" x="3740150" y="4865688"/>
          <p14:tracePt t="22855" x="3684588" y="4865688"/>
          <p14:tracePt t="22868" x="3614738" y="4865688"/>
          <p14:tracePt t="22890" x="3505200" y="4892675"/>
          <p14:tracePt t="22898" x="3476625" y="4892675"/>
          <p14:tracePt t="22917" x="3408363" y="4906963"/>
          <p14:tracePt t="22934" x="3325813" y="4933950"/>
          <p14:tracePt t="22950" x="3270250" y="4975225"/>
          <p14:tracePt t="22963" x="3214688" y="5003800"/>
          <p14:tracePt t="22980" x="3187700" y="5016500"/>
          <p14:tracePt t="22996" x="3117850" y="5045075"/>
          <p14:tracePt t="23012" x="3076575" y="5072063"/>
          <p14:tracePt t="23025" x="3035300" y="5086350"/>
          <p14:tracePt t="23046" x="3022600" y="5100638"/>
          <p14:tracePt t="23072" x="3022600" y="5141913"/>
          <p14:tracePt t="23090" x="3035300" y="5183188"/>
          <p14:tracePt t="23104" x="3049588" y="5224463"/>
          <p14:tracePt t="23121" x="3076575" y="5265738"/>
          <p14:tracePt t="23134" x="3117850" y="5319713"/>
          <p14:tracePt t="23149" x="3201988" y="5375275"/>
          <p14:tracePt t="23174" x="3367088" y="5430838"/>
          <p14:tracePt t="23183" x="3463925" y="5457825"/>
          <p14:tracePt t="23200" x="3684588" y="5472113"/>
          <p14:tracePt t="23213" x="3849688" y="5472113"/>
          <p14:tracePt t="23229" x="4043363" y="5472113"/>
          <p14:tracePt t="23247" x="4140200" y="5472113"/>
          <p14:tracePt t="23265" x="4208463" y="5457825"/>
          <p14:tracePt t="23291" x="4237038" y="5445125"/>
          <p14:tracePt t="23322" x="4237038" y="5389563"/>
          <p14:tracePt t="23338" x="4237038" y="5334000"/>
          <p14:tracePt t="23354" x="4237038" y="5265738"/>
          <p14:tracePt t="23371" x="4222750" y="5195888"/>
          <p14:tracePt t="23384" x="4222750" y="5168900"/>
          <p14:tracePt t="23399" x="4208463" y="5154613"/>
          <p14:tracePt t="23423" x="4181475" y="5113338"/>
          <p14:tracePt t="23433" x="4152900" y="5100638"/>
          <p14:tracePt t="23448" x="4125913" y="5072063"/>
          <p14:tracePt t="23463" x="4029075" y="5016500"/>
          <p14:tracePt t="23480" x="4002088" y="4989513"/>
          <p14:tracePt t="23496" x="3946525" y="4975225"/>
          <p14:tracePt t="23513" x="3905250" y="4962525"/>
          <p14:tracePt t="23526" x="3863975" y="4962525"/>
          <p14:tracePt t="23542" x="3808413" y="4962525"/>
          <p14:tracePt t="23557" x="3643313" y="4962525"/>
          <p14:tracePt t="23573" x="3519488" y="4975225"/>
          <p14:tracePt t="23587" x="3435350" y="4975225"/>
          <p14:tracePt t="23604" x="3325813" y="5016500"/>
          <p14:tracePt t="23621" x="3297238" y="5016500"/>
          <p14:tracePt t="23650" x="3284538" y="5030788"/>
          <p14:tracePt t="23666" x="3270250" y="5057775"/>
          <p14:tracePt t="23683" x="3255963" y="5072063"/>
          <p14:tracePt t="23700" x="3214688" y="5100638"/>
          <p14:tracePt t="23713" x="3201988" y="5127625"/>
          <p14:tracePt t="23730" x="3117850" y="5183188"/>
          <p14:tracePt t="23747" x="3063875" y="5224463"/>
          <p14:tracePt t="23759" x="3035300" y="5237163"/>
          <p14:tracePt t="23775" x="3035300" y="5265738"/>
          <p14:tracePt t="23776" x="3022600" y="5278438"/>
          <p14:tracePt t="23798" x="3022600" y="5292725"/>
          <p14:tracePt t="23806" x="3022600" y="5307013"/>
          <p14:tracePt t="23824" x="3022600" y="5319713"/>
          <p14:tracePt t="23837" x="3022600" y="5334000"/>
          <p14:tracePt t="23855" x="3090863" y="5375275"/>
          <p14:tracePt t="23871" x="3160713" y="5375275"/>
          <p14:tracePt t="23887" x="3243263" y="5389563"/>
          <p14:tracePt t="23900" x="3311525" y="5389563"/>
          <p14:tracePt t="23916" x="3422650" y="5389563"/>
          <p14:tracePt t="23943" x="3519488" y="5389563"/>
          <p14:tracePt t="23946" x="3560763" y="5389563"/>
          <p14:tracePt t="23966" x="3629025" y="5389563"/>
          <p14:tracePt t="23982" x="3656013" y="5389563"/>
          <p14:tracePt t="23997" x="3698875" y="5375275"/>
          <p14:tracePt t="24013" x="3740150" y="5375275"/>
          <p14:tracePt t="24029" x="3767138" y="5360988"/>
          <p14:tracePt t="24040" x="3781425" y="5360988"/>
          <p14:tracePt t="24056" x="3822700" y="5348288"/>
          <p14:tracePt t="24072" x="3835400" y="5334000"/>
          <p14:tracePt t="24088" x="3890963" y="5319713"/>
          <p14:tracePt t="24104" x="3946525" y="5319713"/>
          <p14:tracePt t="24121" x="4002088" y="5307013"/>
          <p14:tracePt t="24133" x="4070350" y="5307013"/>
          <p14:tracePt t="24149" x="4140200" y="5307013"/>
          <p14:tracePt t="24166" x="4181475" y="5307013"/>
          <p14:tracePt t="24183" x="4194175" y="5292725"/>
          <p14:tracePt t="24213" x="4208463" y="5292725"/>
          <p14:tracePt t="24229" x="4222750" y="5265738"/>
          <p14:tracePt t="24246" x="4222750" y="5251450"/>
          <p14:tracePt t="24263" x="4222750" y="5224463"/>
          <p14:tracePt t="24279" x="4237038" y="5210175"/>
          <p14:tracePt t="24291" x="4237038" y="5195888"/>
          <p14:tracePt t="24308" x="4237038" y="5183188"/>
          <p14:tracePt t="24322" x="4208463" y="5141913"/>
          <p14:tracePt t="24338" x="4181475" y="5113338"/>
          <p14:tracePt t="24355" x="4152900" y="5086350"/>
          <p14:tracePt t="24371" x="4111625" y="5045075"/>
          <p14:tracePt t="24383" x="4057650" y="5016500"/>
          <p14:tracePt t="24399" x="4014788" y="5003800"/>
          <p14:tracePt t="24415" x="3973513" y="4989513"/>
          <p14:tracePt t="24447" x="3890963" y="4962525"/>
          <p14:tracePt t="24465" x="3863975" y="4962525"/>
          <p14:tracePt t="24480" x="3808413" y="4962525"/>
          <p14:tracePt t="24498" x="3670300" y="4962525"/>
          <p14:tracePt t="24511" x="3573463" y="4962525"/>
          <p14:tracePt t="24528" x="3463925" y="4975225"/>
          <p14:tracePt t="24542" x="3394075" y="4975225"/>
          <p14:tracePt t="24558" x="3352800" y="4975225"/>
          <p14:tracePt t="24587" x="3340100" y="4975225"/>
          <p14:tracePt t="24620" x="3297238" y="4989513"/>
          <p14:tracePt t="24637" x="3243263" y="5016500"/>
          <p14:tracePt t="24650" x="3160713" y="5030788"/>
          <p14:tracePt t="24666" x="3132138" y="5030788"/>
          <p14:tracePt t="24683" x="3117850" y="5030788"/>
          <p14:tracePt t="24706" x="3090863" y="5045075"/>
          <p14:tracePt t="24715" x="3090863" y="5057775"/>
          <p14:tracePt t="24732" x="3076575" y="5072063"/>
          <p14:tracePt t="24746" x="3063875" y="5113338"/>
          <p14:tracePt t="24762" x="3049588" y="5168900"/>
          <p14:tracePt t="24779" x="3049588" y="5210175"/>
          <p14:tracePt t="24791" x="3063875" y="5251450"/>
          <p14:tracePt t="24808" x="3076575" y="5265738"/>
          <p14:tracePt t="24825" x="3105150" y="5307013"/>
          <p14:tracePt t="24837" x="3146425" y="5348288"/>
          <p14:tracePt t="24853" x="3214688" y="5403850"/>
          <p14:tracePt t="24871" x="3284538" y="5445125"/>
          <p14:tracePt t="24884" x="3340100" y="5472113"/>
          <p14:tracePt t="24899" x="3435350" y="5486400"/>
          <p14:tracePt t="24923" x="3670300" y="5499100"/>
          <p14:tracePt t="24932" x="3725863" y="5513388"/>
          <p14:tracePt t="24948" x="3849688" y="5527675"/>
          <p14:tracePt t="24963" x="4014788" y="5540375"/>
          <p14:tracePt t="24979" x="4125913" y="5540375"/>
          <p14:tracePt t="24996" x="4208463" y="5540375"/>
          <p14:tracePt t="25012" x="4237038" y="5527675"/>
          <p14:tracePt t="25029" x="4278313" y="5499100"/>
          <p14:tracePt t="25040" x="4291013" y="5486400"/>
          <p14:tracePt t="25059" x="4305300" y="5457825"/>
          <p14:tracePt t="25073" x="4305300" y="5416550"/>
          <p14:tracePt t="25111" x="4249738" y="5319713"/>
          <p14:tracePt t="25116" x="4222750" y="5292725"/>
          <p14:tracePt t="25136" x="4181475" y="5237163"/>
          <p14:tracePt t="25149" x="4125913" y="5168900"/>
          <p14:tracePt t="25166" x="4098925" y="5127625"/>
          <p14:tracePt t="25196" x="4070350" y="5057775"/>
          <p14:tracePt t="25214" x="4029075" y="5030788"/>
          <p14:tracePt t="25232" x="3987800" y="5003800"/>
          <p14:tracePt t="25262" x="3946525" y="4989513"/>
          <p14:tracePt t="25295" x="3905250" y="4989513"/>
          <p14:tracePt t="25306" x="3878263" y="4989513"/>
          <p14:tracePt t="25325" x="3794125" y="4975225"/>
          <p14:tracePt t="25337" x="3767138" y="4975225"/>
          <p14:tracePt t="25352" x="3725863" y="4975225"/>
          <p14:tracePt t="25370" x="3684588" y="4975225"/>
          <p14:tracePt t="25384" x="3656013" y="4975225"/>
          <p14:tracePt t="25399" x="3643313" y="4975225"/>
          <p14:tracePt t="25415" x="3629025" y="4975225"/>
          <p14:tracePt t="25432" x="3546475" y="4975225"/>
          <p14:tracePt t="25448" x="3476625" y="5003800"/>
          <p14:tracePt t="25465" x="3394075" y="5003800"/>
          <p14:tracePt t="25495" x="3367088" y="5016500"/>
          <p14:tracePt t="25497" x="3352800" y="5016500"/>
          <p14:tracePt t="25526" x="3340100" y="5016500"/>
          <p14:tracePt t="25542" x="3325813" y="5045075"/>
          <p14:tracePt t="25561" x="3311525" y="5057775"/>
          <p14:tracePt t="25573" x="3297238" y="5072063"/>
          <p14:tracePt t="25588" x="3270250" y="5100638"/>
          <p14:tracePt t="25604" x="3255963" y="5141913"/>
          <p14:tracePt t="25621" x="3255963" y="5154613"/>
          <p14:tracePt t="25634" x="3243263" y="5168900"/>
          <p14:tracePt t="25650" x="3228975" y="5195888"/>
          <p14:tracePt t="25666" x="3214688" y="5210175"/>
          <p14:tracePt t="25682" x="3214688" y="5224463"/>
          <p14:tracePt t="25710" x="3201988" y="5292725"/>
          <p14:tracePt t="25729" x="3201988" y="5334000"/>
          <p14:tracePt t="25746" x="3201988" y="5348288"/>
          <p14:tracePt t="25766" x="3243263" y="5375275"/>
          <p14:tracePt t="25773" x="3284538" y="5389563"/>
          <p14:tracePt t="25791" x="3325813" y="5389563"/>
          <p14:tracePt t="25808" x="3463925" y="5403850"/>
          <p14:tracePt t="25820" x="3614738" y="5416550"/>
          <p14:tracePt t="25837" x="3711575" y="5430838"/>
          <p14:tracePt t="25854" x="3808413" y="5430838"/>
          <p14:tracePt t="25869" x="3905250" y="5430838"/>
          <p14:tracePt t="25889" x="3973513" y="5430838"/>
          <p14:tracePt t="25898" x="4057650" y="5430838"/>
          <p14:tracePt t="25916" x="4098925" y="5430838"/>
          <p14:tracePt t="25934" x="4125913" y="5430838"/>
          <p14:tracePt t="25962" x="4140200" y="5430838"/>
          <p14:tracePt t="25996" x="4152900" y="5416550"/>
          <p14:tracePt t="26012" x="4167188" y="5389563"/>
          <p14:tracePt t="26028" x="4167188" y="5360988"/>
          <p14:tracePt t="26046" x="4167188" y="5319713"/>
          <p14:tracePt t="26057" x="4181475" y="5278438"/>
          <p14:tracePt t="26072" x="4181475" y="5265738"/>
          <p14:tracePt t="26087" x="4194175" y="5237163"/>
          <p14:tracePt t="26104" x="4194175" y="5210175"/>
          <p14:tracePt t="26121" x="4194175" y="5183188"/>
          <p14:tracePt t="26133" x="4181475" y="5127625"/>
          <p14:tracePt t="26158" x="4098925" y="5030788"/>
          <p14:tracePt t="26167" x="4070350" y="4975225"/>
          <p14:tracePt t="26190" x="4043363" y="4948238"/>
          <p14:tracePt t="26201" x="4029075" y="4933950"/>
          <p14:tracePt t="26211" x="4014788" y="4933950"/>
          <p14:tracePt t="26229" x="3987800" y="4933950"/>
          <p14:tracePt t="26246" x="3919538" y="4933950"/>
          <p14:tracePt t="26262" x="3808413" y="4933950"/>
          <p14:tracePt t="26279" x="3684588" y="4933950"/>
          <p14:tracePt t="26291" x="3614738" y="4933950"/>
          <p14:tracePt t="26307" x="3560763" y="4933950"/>
          <p14:tracePt t="26325" x="3519488" y="4933950"/>
          <p14:tracePt t="26338" x="3476625" y="4933950"/>
          <p14:tracePt t="26353" x="3352800" y="4948238"/>
          <p14:tracePt t="26371" x="3270250" y="4975225"/>
          <p14:tracePt t="26384" x="3228975" y="4989513"/>
          <p14:tracePt t="26399" x="3160713" y="5016500"/>
          <p14:tracePt t="26429" x="3105150" y="5045075"/>
          <p14:tracePt t="26448" x="3063875" y="5045075"/>
          <p14:tracePt t="26466" x="3049588" y="5045075"/>
          <p14:tracePt t="26479" x="3049588" y="5057775"/>
          <p14:tracePt t="26496" x="3035300" y="5072063"/>
          <p14:tracePt t="26512" x="3022600" y="5086350"/>
          <p14:tracePt t="26530" x="3022600" y="5100638"/>
          <p14:tracePt t="26545" x="3022600" y="5141913"/>
          <p14:tracePt t="26565" x="3022600" y="5183188"/>
          <p14:tracePt t="26599" x="3035300" y="5251450"/>
          <p14:tracePt t="26606" x="3049588" y="5251450"/>
          <p14:tracePt t="26620" x="3090863" y="5292725"/>
          <p14:tracePt t="26637" x="3146425" y="5348288"/>
          <p14:tracePt t="26650" x="3173413" y="5360988"/>
          <p14:tracePt t="26665" x="3255963" y="5416550"/>
          <p14:tracePt t="26683" x="3367088" y="5457825"/>
          <p14:tracePt t="26708" x="3463925" y="5457825"/>
          <p14:tracePt t="26729" x="3519488" y="5457825"/>
          <p14:tracePt t="26746" x="3698875" y="5472113"/>
          <p14:tracePt t="26762" x="3849688" y="5499100"/>
          <p14:tracePt t="26775" x="3932238" y="5499100"/>
          <p14:tracePt t="26791" x="4043363" y="5513388"/>
          <p14:tracePt t="26808" x="4111625" y="5513388"/>
          <p14:tracePt t="26825" x="4125913" y="5513388"/>
          <p14:tracePt t="26884" x="4152900" y="5513388"/>
          <p14:tracePt t="26900" x="4181475" y="5486400"/>
          <p14:tracePt t="26915" x="4194175" y="5430838"/>
          <p14:tracePt t="26932" x="4222750" y="5360988"/>
          <p14:tracePt t="26949" x="4222750" y="5307013"/>
          <p14:tracePt t="26962" x="4222750" y="5251450"/>
          <p14:tracePt t="26979" x="4222750" y="5224463"/>
          <p14:tracePt t="27029" x="4222750" y="5195888"/>
          <p14:tracePt t="27039" x="4222750" y="5183188"/>
          <p14:tracePt t="27058" x="4222750" y="5168900"/>
          <p14:tracePt t="27077" x="4194175" y="5113338"/>
          <p14:tracePt t="27087" x="4194175" y="5100638"/>
          <p14:tracePt t="27103" x="4194175" y="5086350"/>
          <p14:tracePt t="27120" x="4181475" y="5086350"/>
          <p14:tracePt t="27368" x="4167188" y="5086350"/>
          <p14:tracePt t="27415" x="4152900" y="5086350"/>
          <p14:tracePt t="28011" x="4152900" y="5100638"/>
          <p14:tracePt t="28028" x="4152900" y="5113338"/>
          <p14:tracePt t="28045" x="4152900" y="5127625"/>
          <p14:tracePt t="28064" x="4222750" y="5154613"/>
          <p14:tracePt t="28087" x="4278313" y="5168900"/>
          <p14:tracePt t="28103" x="4360863" y="5168900"/>
          <p14:tracePt t="28120" x="4525963" y="5154613"/>
          <p14:tracePt t="28137" x="4691063" y="5127625"/>
          <p14:tracePt t="28150" x="4760913" y="5127625"/>
          <p14:tracePt t="28151" x="4816475" y="5113338"/>
          <p14:tracePt t="28165" x="4843463" y="5113338"/>
          <p14:tracePt t="28193" x="5008563" y="5100638"/>
          <p14:tracePt t="28215" x="5146675" y="5100638"/>
          <p14:tracePt t="28232" x="5257800" y="5100638"/>
          <p14:tracePt t="28245" x="5284788" y="5100638"/>
          <p14:tracePt t="28262" x="5367338" y="5072063"/>
          <p14:tracePt t="28278" x="5395913" y="5072063"/>
          <p14:tracePt t="28295" x="5464175" y="5057775"/>
          <p14:tracePt t="28307" x="5505450" y="5057775"/>
          <p14:tracePt t="28309" x="5534025" y="5057775"/>
          <p14:tracePt t="28325" x="5616575" y="5045075"/>
          <p14:tracePt t="28338" x="5643563" y="5045075"/>
          <p14:tracePt t="28354" x="5684838" y="5030788"/>
          <p14:tracePt t="28370" x="5767388" y="5003800"/>
          <p14:tracePt t="28395" x="5837238" y="4948238"/>
          <p14:tracePt t="28417" x="5905500" y="4865688"/>
          <p14:tracePt t="28432" x="5975350" y="4783138"/>
          <p14:tracePt t="28449" x="6057900" y="4672013"/>
          <p14:tracePt t="28462" x="6099175" y="4562475"/>
          <p14:tracePt t="28478" x="6126163" y="4451350"/>
          <p14:tracePt t="28495" x="6140450" y="4383088"/>
          <p14:tracePt t="28511" x="6167438" y="4314825"/>
          <p14:tracePt t="28528" x="6181725" y="4259263"/>
          <p14:tracePt t="28529" x="6208713" y="4232275"/>
          <p14:tracePt t="28544" x="6251575" y="4189413"/>
          <p14:tracePt t="28558" x="6278563" y="4162425"/>
          <p14:tracePt t="28575" x="6319838" y="4094163"/>
          <p14:tracePt t="28587" x="6334125" y="4079875"/>
          <p14:tracePt t="28604" x="6346825" y="4038600"/>
          <p14:tracePt t="28621" x="6346825" y="3956050"/>
          <p14:tracePt t="28636" x="6346825" y="3941763"/>
          <p14:tracePt t="28649" x="6361113" y="3929063"/>
          <p14:tracePt t="28717" x="6346825" y="3929063"/>
          <p14:tracePt t="28730" x="6334125" y="3914775"/>
          <p14:tracePt t="28761" x="6305550" y="3914775"/>
          <p14:tracePt t="29031" x="6278563" y="3900488"/>
          <p14:tracePt t="29059" x="6196013" y="3859213"/>
          <p14:tracePt t="29072" x="6140450" y="3832225"/>
          <p14:tracePt t="29090" x="6126163" y="3817938"/>
          <p14:tracePt t="29103" x="6099175" y="3803650"/>
          <p14:tracePt t="29130" x="6084888" y="3803650"/>
          <p14:tracePt t="29149" x="6072188" y="3803650"/>
          <p14:tracePt t="29166" x="6002338" y="3803650"/>
          <p14:tracePt t="29182" x="5919788" y="3790950"/>
          <p14:tracePt t="29198" x="5905500" y="3776663"/>
          <p14:tracePt t="29212" x="5878513" y="3776663"/>
          <p14:tracePt t="29278" x="5849938" y="3762375"/>
          <p14:tracePt t="29295" x="5822950" y="3735388"/>
          <p14:tracePt t="29308" x="5781675" y="3721100"/>
          <p14:tracePt t="29353" x="5754688" y="3721100"/>
          <p14:tracePt t="29370" x="5713413" y="3721100"/>
          <p14:tracePt t="29386" x="5629275" y="3721100"/>
          <p14:tracePt t="29400" x="5561013" y="3721100"/>
          <p14:tracePt t="29415" x="5395913" y="3749675"/>
          <p14:tracePt t="29447" x="5119688" y="3790950"/>
          <p14:tracePt t="29463" x="4967288" y="3817938"/>
          <p14:tracePt t="29481" x="4732338" y="3817938"/>
          <p14:tracePt t="29498" x="4595813" y="3817938"/>
          <p14:tracePt t="29512" x="4552950" y="3817938"/>
          <p14:tracePt t="29528" x="4552950" y="3832225"/>
          <p14:tracePt t="29545" x="4540250" y="3844925"/>
          <p14:tracePt t="29594" x="4540250" y="3859213"/>
          <p14:tracePt t="29744" x="4552950" y="3859213"/>
          <p14:tracePt t="29762" x="4608513" y="3859213"/>
          <p14:tracePt t="29778" x="4637088" y="3859213"/>
          <p14:tracePt t="29795" x="4705350" y="3859213"/>
          <p14:tracePt t="29807" x="4775200" y="3844925"/>
          <p14:tracePt t="29824" x="4940300" y="3832225"/>
          <p14:tracePt t="29825" x="4995863" y="3832225"/>
          <p14:tracePt t="29837" x="5091113" y="3817938"/>
          <p14:tracePt t="29853" x="5408613" y="3790950"/>
          <p14:tracePt t="29870" x="5629275" y="3762375"/>
          <p14:tracePt t="29886" x="5781675" y="3749675"/>
          <p14:tracePt t="29887" x="5892800" y="3735388"/>
          <p14:tracePt t="29900" x="5946775" y="3721100"/>
          <p14:tracePt t="29915" x="6029325" y="3721100"/>
          <p14:tracePt t="29932" x="6072188" y="3721100"/>
          <p14:tracePt t="29947" x="6126163" y="3708400"/>
          <p14:tracePt t="29975" x="6292850" y="3708400"/>
          <p14:tracePt t="29996" x="6361113" y="3708400"/>
          <p14:tracePt t="29997" x="6388100" y="3708400"/>
          <p14:tracePt t="30014" x="6457950" y="3708400"/>
          <p14:tracePt t="30026" x="6484938" y="3708400"/>
          <p14:tracePt t="30041" x="6567488" y="3708400"/>
          <p14:tracePt t="30058" x="6637338" y="3708400"/>
          <p14:tracePt t="30076" x="6761163" y="3708400"/>
          <p14:tracePt t="30088" x="6802438" y="3708400"/>
          <p14:tracePt t="30102" x="6843713" y="3721100"/>
          <p14:tracePt t="30119" x="6872288" y="3721100"/>
          <p14:tracePt t="30136" x="6899275" y="3735388"/>
          <p14:tracePt t="30149" x="6940550" y="3749675"/>
          <p14:tracePt t="30165" x="7010400" y="3762375"/>
          <p14:tracePt t="30183" x="7064375" y="3776663"/>
          <p14:tracePt t="30198" x="7105650" y="3776663"/>
          <p14:tracePt t="30448" x="7105650" y="3790950"/>
          <p14:tracePt t="31120" x="7092950" y="3790950"/>
          <p14:tracePt t="31453" x="7092950" y="3803650"/>
          <p14:tracePt t="31510" x="7092950" y="3817938"/>
          <p14:tracePt t="33267" x="7105650" y="3803650"/>
          <p14:tracePt t="33295" x="7119938" y="3803650"/>
          <p14:tracePt t="33389" x="7134225" y="3803650"/>
          <p14:tracePt t="33433" x="7148513" y="3803650"/>
          <p14:tracePt t="33543" x="7161213" y="3803650"/>
          <p14:tracePt t="33652" x="7175500" y="3803650"/>
          <p14:tracePt t="33698" x="7189788" y="3803650"/>
          <p14:tracePt t="33910" x="7216775" y="3803650"/>
          <p14:tracePt t="33949" x="7231063" y="3803650"/>
          <p14:tracePt t="34252" x="7231063" y="3790950"/>
          <p14:tracePt t="34402" x="7231063" y="3776663"/>
          <p14:tracePt t="34415" x="7243763" y="3776663"/>
          <p14:tracePt t="34434" x="7243763" y="3762375"/>
          <p14:tracePt t="34494" x="7243763" y="3749675"/>
          <p14:tracePt t="34515" x="7258050" y="3749675"/>
          <p14:tracePt t="34543" x="7285038" y="3735388"/>
          <p14:tracePt t="34557" x="7313613" y="3721100"/>
          <p14:tracePt t="34574" x="7340600" y="3694113"/>
          <p14:tracePt t="34586" x="7369175" y="3694113"/>
          <p14:tracePt t="34602" x="7381875" y="3694113"/>
          <p14:tracePt t="34619" x="7396163" y="3694113"/>
          <p14:tracePt t="34635" x="7423150" y="3694113"/>
          <p14:tracePt t="34652" x="7507288" y="3694113"/>
          <p14:tracePt t="34665" x="7561263" y="3694113"/>
          <p14:tracePt t="34681" x="7631113" y="3694113"/>
          <p14:tracePt t="34697" x="7658100" y="3694113"/>
          <p14:tracePt t="34723" x="7686675" y="3694113"/>
          <p14:tracePt t="34747" x="7699375" y="3694113"/>
          <p14:tracePt t="34761" x="7713663" y="3694113"/>
          <p14:tracePt t="34778" x="7740650" y="3694113"/>
          <p14:tracePt t="34794" x="7781925" y="3694113"/>
          <p14:tracePt t="34806" x="7837488" y="3694113"/>
          <p14:tracePt t="34824" x="7907338" y="3694113"/>
          <p14:tracePt t="34840" x="7920038" y="3694113"/>
          <p14:tracePt t="34910" x="7934325" y="3694113"/>
          <p14:tracePt t="34931" x="7948613" y="3694113"/>
          <p14:tracePt t="34964" x="7948613" y="3679825"/>
          <p14:tracePt t="34978" x="7961313" y="3667125"/>
          <p14:tracePt t="35027" x="7961313" y="3624263"/>
          <p14:tracePt t="35044" x="7961313" y="3582988"/>
          <p14:tracePt t="35057" x="7961313" y="3570288"/>
          <p14:tracePt t="35074" x="7961313" y="3556000"/>
          <p14:tracePt t="35104" x="8031163" y="3541713"/>
          <p14:tracePt t="35120" x="8181975" y="3541713"/>
          <p14:tracePt t="35135" x="8404225" y="3529013"/>
          <p14:tracePt t="35151" x="8596313" y="3529013"/>
          <p14:tracePt t="35166" x="8666163" y="3529013"/>
          <p14:tracePt t="35230" x="8693150" y="3529013"/>
          <p14:tracePt t="35244" x="8720138" y="3529013"/>
          <p14:tracePt t="35271" x="8831263" y="3582988"/>
          <p14:tracePt t="35293" x="8845550" y="3611563"/>
          <p14:tracePt t="35311" x="8858250" y="3611563"/>
          <p14:tracePt t="35324" x="8858250" y="3624263"/>
          <p14:tracePt t="35340" x="8872538" y="3624263"/>
          <p14:tracePt t="35352" x="8872538" y="3638550"/>
          <p14:tracePt t="35370" x="8886825" y="3667125"/>
          <p14:tracePt t="35385" x="8886825" y="3694113"/>
          <p14:tracePt t="35402" x="8955088" y="3749675"/>
          <p14:tracePt t="35415" x="8983663" y="3762375"/>
          <p14:tracePt t="35431" x="8996363" y="3762375"/>
          <p14:tracePt t="35575" x="9010650" y="3762375"/>
          <p14:tracePt t="35614" x="9024938" y="3762375"/>
          <p14:tracePt t="35650" x="9037638" y="3762375"/>
          <p14:tracePt t="35664" x="9051925" y="3762375"/>
          <p14:tracePt t="35697" x="9066213" y="3762375"/>
          <p14:tracePt t="35714" x="9066213" y="3749675"/>
          <p14:tracePt t="35744" x="9078913" y="3749675"/>
          <p14:tracePt t="35870" x="9093200" y="3749675"/>
          <p14:tracePt t="35885" x="9093200" y="3735388"/>
          <p14:tracePt t="36197" x="9093200" y="3721100"/>
          <p14:tracePt t="36463" x="9093200" y="3708400"/>
          <p14:tracePt t="36477" x="9093200" y="3694113"/>
          <p14:tracePt t="36588" x="9078913" y="3679825"/>
          <p14:tracePt t="36604" x="8996363" y="3679825"/>
          <p14:tracePt t="36621" x="8942388" y="3679825"/>
          <p14:tracePt t="36640" x="8886825" y="3679825"/>
          <p14:tracePt t="36652" x="8816975" y="3679825"/>
          <p14:tracePt t="36665" x="8775700" y="3679825"/>
          <p14:tracePt t="36685" x="8624888" y="3679825"/>
          <p14:tracePt t="36697" x="8540750" y="3679825"/>
          <p14:tracePt t="36714" x="8266113" y="3721100"/>
          <p14:tracePt t="36737" x="7989888" y="3790950"/>
          <p14:tracePt t="36748" x="7907338" y="3803650"/>
          <p14:tracePt t="36759" x="7810500" y="3832225"/>
          <p14:tracePt t="36761" x="7740650" y="3844925"/>
          <p14:tracePt t="36778" x="7602538" y="3886200"/>
          <p14:tracePt t="36790" x="7561263" y="3900488"/>
          <p14:tracePt t="36807" x="7478713" y="3900488"/>
          <p14:tracePt t="36824" x="7423150" y="3900488"/>
          <p14:tracePt t="36841" x="7369175" y="3900488"/>
          <p14:tracePt t="36852" x="7340600" y="3900488"/>
          <p14:tracePt t="36869" x="7272338" y="3900488"/>
          <p14:tracePt t="36886" x="7189788" y="3900488"/>
          <p14:tracePt t="36902" x="7119938" y="3900488"/>
          <p14:tracePt t="36919" x="7051675" y="3914775"/>
          <p14:tracePt t="37089" x="7051675" y="3929063"/>
          <p14:tracePt t="42294" x="7037388" y="3929063"/>
          <p14:tracePt t="42308" x="7010400" y="3956050"/>
          <p14:tracePt t="42326" x="6996113" y="3970338"/>
          <p14:tracePt t="42339" x="6996113" y="3983038"/>
          <p14:tracePt t="42356" x="6969125" y="3997325"/>
          <p14:tracePt t="42391" x="6954838" y="4024313"/>
          <p14:tracePt t="42405" x="6954838" y="4052888"/>
          <p14:tracePt t="42417" x="6940550" y="4065588"/>
          <p14:tracePt t="42430" x="6926263" y="4079875"/>
          <p14:tracePt t="42449" x="6913563" y="4106863"/>
          <p14:tracePt t="42462" x="6884988" y="4135438"/>
          <p14:tracePt t="42479" x="6858000" y="4176713"/>
          <p14:tracePt t="42496" x="6761163" y="4286250"/>
          <p14:tracePt t="42512" x="6664325" y="4383088"/>
          <p14:tracePt t="42528" x="6623050" y="4410075"/>
          <p14:tracePt t="42546" x="6581775" y="4438650"/>
          <p14:tracePt t="42555" x="6567488" y="4438650"/>
          <p14:tracePt t="42579" x="6499225" y="4451350"/>
          <p14:tracePt t="42595" x="6472238" y="4465638"/>
          <p14:tracePt t="42601" x="6443663" y="4479925"/>
          <p14:tracePt t="42620" x="6430963" y="4479925"/>
          <p14:tracePt t="42638" x="6402388" y="4492625"/>
          <p14:tracePt t="42651" x="6388100" y="4492625"/>
          <p14:tracePt t="42668" x="6346825" y="4492625"/>
          <p14:tracePt t="42681" x="6292850" y="4492625"/>
          <p14:tracePt t="42696" x="6208713" y="4492625"/>
          <p14:tracePt t="42712" x="6167438" y="4506913"/>
          <p14:tracePt t="42776" x="6154738" y="4506913"/>
          <p14:tracePt t="42792" x="6140450" y="4521200"/>
          <p14:tracePt t="42903" x="6154738" y="4521200"/>
          <p14:tracePt t="42915" x="6208713" y="4521200"/>
          <p14:tracePt t="42934" x="6319838" y="4521200"/>
          <p14:tracePt t="42947" x="6430963" y="4521200"/>
          <p14:tracePt t="42973" x="6651625" y="4521200"/>
          <p14:tracePt t="42993" x="6775450" y="4521200"/>
          <p14:tracePt t="43011" x="6843713" y="4521200"/>
          <p14:tracePt t="43027" x="6913563" y="4506913"/>
          <p14:tracePt t="43043" x="7010400" y="4506913"/>
          <p14:tracePt t="43062" x="7105650" y="4506913"/>
          <p14:tracePt t="43075" x="7134225" y="4506913"/>
          <p14:tracePt t="43088" x="7175500" y="4521200"/>
          <p14:tracePt t="43105" x="7202488" y="4521200"/>
          <p14:tracePt t="43121" x="7216775" y="4535488"/>
          <p14:tracePt t="43134" x="7272338" y="4548188"/>
          <p14:tracePt t="43151" x="7313613" y="4562475"/>
          <p14:tracePt t="43168" x="7381875" y="4562475"/>
          <p14:tracePt t="43181" x="7451725" y="4562475"/>
          <p14:tracePt t="43199" x="7519988" y="4562475"/>
          <p14:tracePt t="43212" x="7616825" y="4562475"/>
          <p14:tracePt t="43229" x="7672388" y="4562475"/>
          <p14:tracePt t="44599" x="7658100" y="4562475"/>
          <p14:tracePt t="44609" x="7643813" y="4562475"/>
          <p14:tracePt t="44700" x="7631113" y="4562475"/>
          <p14:tracePt t="44713" x="7616825" y="4562475"/>
          <p14:tracePt t="44738" x="7575550" y="4562475"/>
          <p14:tracePt t="44760" x="7561263" y="4562475"/>
          <p14:tracePt t="44809" x="7519988" y="4562475"/>
          <p14:tracePt t="44826" x="7478713" y="4548188"/>
          <p14:tracePt t="44838" x="7369175" y="4548188"/>
          <p14:tracePt t="44860" x="7161213" y="4548188"/>
          <p14:tracePt t="44869" x="6664325" y="4630738"/>
          <p14:tracePt t="44885" x="5740400" y="4810125"/>
          <p14:tracePt t="44900" x="4719638" y="5003800"/>
          <p14:tracePt t="44918" x="4125913" y="5168900"/>
          <p14:tracePt t="44929" x="3946525" y="5224463"/>
          <p14:tracePt t="44946" x="3740150" y="5319713"/>
          <p14:tracePt t="44973" x="3560763" y="5375275"/>
          <p14:tracePt t="44983" x="3546475" y="5375275"/>
          <p14:tracePt t="45059" x="3560763" y="5375275"/>
          <p14:tracePt t="45077" x="3573463" y="5375275"/>
          <p14:tracePt t="45091" x="3587750" y="5375275"/>
          <p14:tracePt t="45109" x="3602038" y="5360988"/>
          <p14:tracePt t="45183" x="3614738" y="5360988"/>
          <p14:tracePt t="45226" x="3614738" y="5348288"/>
          <p14:tracePt t="45246" x="3629025" y="5348288"/>
          <p14:tracePt t="45275" x="3643313" y="5348288"/>
          <p14:tracePt t="45525" x="3656013" y="5348288"/>
          <p14:tracePt t="45542" x="3670300" y="5319713"/>
          <p14:tracePt t="45557" x="3698875" y="5278438"/>
          <p14:tracePt t="45576" x="3752850" y="5210175"/>
          <p14:tracePt t="45594" x="3781425" y="5168900"/>
          <p14:tracePt t="45626" x="3794125" y="5141913"/>
          <p14:tracePt t="45632" x="3794125" y="5127625"/>
          <p14:tracePt t="45656" x="3794125" y="5072063"/>
          <p14:tracePt t="45664" x="3781425" y="5057775"/>
          <p14:tracePt t="45689" x="3725863" y="4975225"/>
          <p14:tracePt t="45695" x="3684588" y="4962525"/>
          <p14:tracePt t="45713" x="3629025" y="4933950"/>
          <p14:tracePt t="45731" x="3560763" y="4921250"/>
          <p14:tracePt t="45746" x="3490913" y="4906963"/>
          <p14:tracePt t="45763" x="3422650" y="4906963"/>
          <p14:tracePt t="45779" x="3381375" y="4921250"/>
          <p14:tracePt t="45796" x="3352800" y="4933950"/>
          <p14:tracePt t="45812" x="3325813" y="4975225"/>
          <p14:tracePt t="45828" x="3284538" y="5016500"/>
          <p14:tracePt t="45856" x="3173413" y="5141913"/>
          <p14:tracePt t="45871" x="3146425" y="5224463"/>
          <p14:tracePt t="45887" x="3132138" y="5319713"/>
          <p14:tracePt t="45902" x="3187700" y="5445125"/>
          <p14:tracePt t="45918" x="3325813" y="5568950"/>
          <p14:tracePt t="45935" x="3463925" y="5637213"/>
          <p14:tracePt t="45945" x="3614738" y="5665788"/>
          <p14:tracePt t="45963" x="3822700" y="5665788"/>
          <p14:tracePt t="45979" x="4070350" y="5637213"/>
          <p14:tracePt t="45996" x="4237038" y="5622925"/>
          <p14:tracePt t="46011" x="4264025" y="5610225"/>
          <p14:tracePt t="46028" x="4264025" y="5595938"/>
          <p14:tracePt t="46063" x="4152900" y="5457825"/>
          <p14:tracePt t="46073" x="4111625" y="5403850"/>
          <p14:tracePt t="46091" x="4043363" y="5278438"/>
          <p14:tracePt t="46104" x="4014788" y="5195888"/>
          <p14:tracePt t="46121" x="4002088" y="5183188"/>
          <p14:tracePt t="46133" x="3987800" y="5168900"/>
          <p14:tracePt t="46151" x="3932238" y="5127625"/>
          <p14:tracePt t="46168" x="3849688" y="5113338"/>
          <p14:tracePt t="46181" x="3767138" y="5072063"/>
          <p14:tracePt t="46199" x="3698875" y="5057775"/>
          <p14:tracePt t="46212" x="3629025" y="5057775"/>
          <p14:tracePt t="46228" x="3573463" y="5057775"/>
          <p14:tracePt t="46246" x="3546475" y="5057775"/>
          <p14:tracePt t="46261" x="3532188" y="5057775"/>
          <p14:tracePt t="46294" x="3476625" y="5057775"/>
          <p14:tracePt t="46312" x="3449638" y="5057775"/>
          <p14:tracePt t="46325" x="3422650" y="5086350"/>
          <p14:tracePt t="46341" x="3381375" y="5127625"/>
          <p14:tracePt t="46354" x="3367088" y="5168900"/>
          <p14:tracePt t="46371" x="3340100" y="5237163"/>
          <p14:tracePt t="46384" x="3340100" y="5292725"/>
          <p14:tracePt t="46402" x="3340100" y="5334000"/>
          <p14:tracePt t="46416" x="3367088" y="5389563"/>
          <p14:tracePt t="46433" x="3408363" y="5416550"/>
          <p14:tracePt t="46447" x="3476625" y="5445125"/>
          <p14:tracePt t="46462" x="3546475" y="5457825"/>
          <p14:tracePt t="46489" x="3781425" y="5486400"/>
          <p14:tracePt t="46497" x="3822700" y="5486400"/>
          <p14:tracePt t="46513" x="3905250" y="5486400"/>
          <p14:tracePt t="46525" x="3932238" y="5472113"/>
          <p14:tracePt t="46543" x="3987800" y="5430838"/>
          <p14:tracePt t="46558" x="4002088" y="5403850"/>
          <p14:tracePt t="46574" x="4029075" y="5334000"/>
          <p14:tracePt t="46587" x="4043363" y="5292725"/>
          <p14:tracePt t="46607" x="4043363" y="5154613"/>
          <p14:tracePt t="46621" x="4029075" y="5100638"/>
          <p14:tracePt t="46634" x="4014788" y="5086350"/>
          <p14:tracePt t="46655" x="4002088" y="5045075"/>
          <p14:tracePt t="46669" x="3960813" y="5030788"/>
          <p14:tracePt t="46679" x="3932238" y="5003800"/>
          <p14:tracePt t="46700" x="3794125" y="4989513"/>
          <p14:tracePt t="46714" x="3711575" y="4989513"/>
          <p14:tracePt t="46728" x="3670300" y="4989513"/>
          <p14:tracePt t="46746" x="3587750" y="4989513"/>
          <p14:tracePt t="46763" x="3519488" y="5016500"/>
          <p14:tracePt t="46780" x="3505200" y="5030788"/>
          <p14:tracePt t="46795" x="3490913" y="5072063"/>
          <p14:tracePt t="46812" x="3476625" y="5127625"/>
          <p14:tracePt t="46820" x="3463925" y="5154613"/>
          <p14:tracePt t="46846" x="3449638" y="5224463"/>
          <p14:tracePt t="46852" x="3449638" y="5265738"/>
          <p14:tracePt t="46874" x="3463925" y="5360988"/>
          <p14:tracePt t="46889" x="3505200" y="5389563"/>
          <p14:tracePt t="46902" x="3519488" y="5403850"/>
          <p14:tracePt t="46916" x="3546475" y="5403850"/>
          <p14:tracePt t="46934" x="3587750" y="5403850"/>
          <p14:tracePt t="46946" x="3684588" y="5389563"/>
          <p14:tracePt t="46971" x="3863975" y="5348288"/>
          <p14:tracePt t="46979" x="3919538" y="5334000"/>
          <p14:tracePt t="46981" x="3973513" y="5319713"/>
          <p14:tracePt t="46995" x="4014788" y="5307013"/>
          <p14:tracePt t="47008" x="4043363" y="5307013"/>
          <p14:tracePt t="47026" x="4057650" y="5307013"/>
          <p14:tracePt t="47044" x="4084638" y="5237163"/>
          <p14:tracePt t="47062" x="4098925" y="5168900"/>
          <p14:tracePt t="47076" x="4111625" y="5127625"/>
          <p14:tracePt t="47091" x="4125913" y="5030788"/>
          <p14:tracePt t="47104" x="4125913" y="5003800"/>
          <p14:tracePt t="47107" x="4125913" y="4975225"/>
          <p14:tracePt t="47121" x="4125913" y="4962525"/>
          <p14:tracePt t="47138" x="4084638" y="4906963"/>
          <p14:tracePt t="47150" x="4043363" y="4879975"/>
          <p14:tracePt t="47167" x="3973513" y="4851400"/>
          <p14:tracePt t="47181" x="3946525" y="4838700"/>
          <p14:tracePt t="47205" x="3849688" y="4838700"/>
          <p14:tracePt t="47213" x="3822700" y="4838700"/>
          <p14:tracePt t="47229" x="3767138" y="4838700"/>
          <p14:tracePt t="47246" x="3711575" y="4865688"/>
          <p14:tracePt t="47262" x="3698875" y="4879975"/>
          <p14:tracePt t="47275" x="3698875" y="4892675"/>
          <p14:tracePt t="47292" x="3684588" y="4906963"/>
          <p14:tracePt t="47310" x="3670300" y="4921250"/>
          <p14:tracePt t="47478" x="3656013" y="4921250"/>
          <p14:tracePt t="47496" x="3656013" y="4933950"/>
          <p14:tracePt t="47517" x="3614738" y="4962525"/>
          <p14:tracePt t="47528" x="3587750" y="4975225"/>
          <p14:tracePt t="47546" x="3532188" y="4989513"/>
          <p14:tracePt t="47556" x="3519488" y="4989513"/>
          <p14:tracePt t="47578" x="3505200" y="5016500"/>
          <p14:tracePt t="47605" x="3463925" y="5086350"/>
          <p14:tracePt t="47623" x="3422650" y="5154613"/>
          <p14:tracePt t="47635" x="3422650" y="5183188"/>
          <p14:tracePt t="47650" x="3422650" y="5224463"/>
          <p14:tracePt t="47666" x="3422650" y="5251450"/>
          <p14:tracePt t="47681" x="3422650" y="5278438"/>
          <p14:tracePt t="47698" x="3449638" y="5319713"/>
          <p14:tracePt t="47711" x="3476625" y="5334000"/>
          <p14:tracePt t="47738" x="3573463" y="5430838"/>
          <p14:tracePt t="47746" x="3629025" y="5457825"/>
          <p14:tracePt t="47763" x="3740150" y="5513388"/>
          <p14:tracePt t="47775" x="3781425" y="5527675"/>
          <p14:tracePt t="47792" x="3849688" y="5527675"/>
          <p14:tracePt t="47809" x="3932238" y="5540375"/>
          <p14:tracePt t="47823" x="3973513" y="5540375"/>
          <p14:tracePt t="47839" x="3987800" y="5540375"/>
          <p14:tracePt t="47858" x="4002088" y="5540375"/>
          <p14:tracePt t="47885" x="4029075" y="5527675"/>
          <p14:tracePt t="47912" x="4057650" y="5472113"/>
          <p14:tracePt t="47932" x="4084638" y="5445125"/>
          <p14:tracePt t="47948" x="4111625" y="5403850"/>
          <p14:tracePt t="47963" x="4111625" y="5375275"/>
          <p14:tracePt t="47978" x="4111625" y="5319713"/>
          <p14:tracePt t="47995" x="4111625" y="5278438"/>
          <p14:tracePt t="48011" x="4098925" y="5210175"/>
          <p14:tracePt t="48028" x="4070350" y="5183188"/>
          <p14:tracePt t="48046" x="4043363" y="5127625"/>
          <p14:tracePt t="48060" x="4002088" y="5072063"/>
          <p14:tracePt t="48074" x="3946525" y="5016500"/>
          <p14:tracePt t="48088" x="3905250" y="5003800"/>
          <p14:tracePt t="48106" x="3835400" y="4962525"/>
          <p14:tracePt t="48118" x="3808413" y="4962525"/>
          <p14:tracePt t="48138" x="3740150" y="4921250"/>
          <p14:tracePt t="48167" x="3656013" y="4921250"/>
          <p14:tracePt t="48181" x="3614738" y="4921250"/>
          <p14:tracePt t="48202" x="3505200" y="4921250"/>
          <p14:tracePt t="48214" x="3490913" y="4921250"/>
          <p14:tracePt t="48218" x="3476625" y="4921250"/>
          <p14:tracePt t="48229" x="3435350" y="4921250"/>
          <p14:tracePt t="48246" x="3422650" y="4921250"/>
          <p14:tracePt t="48261" x="3408363" y="4921250"/>
          <p14:tracePt t="48285" x="3381375" y="4933950"/>
          <p14:tracePt t="48296" x="3352800" y="4962525"/>
          <p14:tracePt t="48311" x="3297238" y="5003800"/>
          <p14:tracePt t="48323" x="3270250" y="5016500"/>
          <p14:tracePt t="48341" x="3146425" y="5086350"/>
          <p14:tracePt t="48353" x="3117850" y="5086350"/>
          <p14:tracePt t="48372" x="3090863" y="5113338"/>
          <p14:tracePt t="48384" x="3090863" y="5141913"/>
          <p14:tracePt t="48401" x="3090863" y="5168900"/>
          <p14:tracePt t="48415" x="3090863" y="5183188"/>
          <p14:tracePt t="48432" x="3090863" y="5195888"/>
          <p14:tracePt t="48446" x="3105150" y="5237163"/>
          <p14:tracePt t="48461" x="3117850" y="5265738"/>
          <p14:tracePt t="48478" x="3132138" y="5292725"/>
          <p14:tracePt t="48509" x="3173413" y="5360988"/>
          <p14:tracePt t="48526" x="3187700" y="5375275"/>
          <p14:tracePt t="48545" x="3201988" y="5389563"/>
          <p14:tracePt t="48591" x="3214688" y="5416550"/>
          <p14:tracePt t="48606" x="3243263" y="5416550"/>
          <p14:tracePt t="48620" x="3270250" y="5430838"/>
          <p14:tracePt t="48637" x="3311525" y="5445125"/>
          <p14:tracePt t="48650" x="3352800" y="5445125"/>
          <p14:tracePt t="48666" x="3381375" y="5445125"/>
          <p14:tracePt t="48684" x="3422650" y="5445125"/>
          <p14:tracePt t="48698" x="3476625" y="5445125"/>
          <p14:tracePt t="48702" x="3519488" y="5445125"/>
          <p14:tracePt t="48711" x="3546475" y="5445125"/>
          <p14:tracePt t="48728" x="3602038" y="5445125"/>
          <p14:tracePt t="48745" x="3614738" y="5445125"/>
          <p14:tracePt t="48768" x="3643313" y="5430838"/>
          <p14:tracePt t="48777" x="3656013" y="5430838"/>
          <p14:tracePt t="48794" x="3670300" y="5430838"/>
          <p14:tracePt t="48807" x="3684588" y="5430838"/>
          <p14:tracePt t="48824" x="3698875" y="5416550"/>
          <p14:tracePt t="48837" x="3725863" y="5403850"/>
          <p14:tracePt t="48995" x="3725863" y="5389563"/>
          <p14:tracePt t="49012" x="3725863" y="5375275"/>
          <p14:tracePt t="49025" x="3740150" y="5375275"/>
          <p14:tracePt t="49091" x="3740150" y="5360988"/>
          <p14:tracePt t="49119" x="3740150" y="5348288"/>
          <p14:tracePt t="49228" x="3740150" y="5334000"/>
          <p14:tracePt t="49274" x="3752850" y="5319713"/>
          <p14:tracePt t="49292" x="3752850" y="5292725"/>
          <p14:tracePt t="49333" x="3752850" y="5278438"/>
          <p14:tracePt t="49385" x="3740150" y="5224463"/>
          <p14:tracePt t="49405" x="3725863" y="5224463"/>
          <p14:tracePt t="49417" x="3725863" y="5210175"/>
          <p14:tracePt t="49525" x="3725863" y="5195888"/>
          <p14:tracePt t="49574" x="3725863" y="5183188"/>
          <p14:tracePt t="49587" x="3711575" y="5183188"/>
          <p14:tracePt t="49649" x="3698875" y="5168900"/>
          <p14:tracePt t="49666" x="3670300" y="5141913"/>
          <p14:tracePt t="49684" x="3629025" y="5113338"/>
          <p14:tracePt t="49698" x="3629025" y="5100638"/>
          <p14:tracePt t="49701" x="3602038" y="5100638"/>
          <p14:tracePt t="49727" x="3573463" y="5100638"/>
          <p14:tracePt t="49745" x="3560763" y="5086350"/>
          <p14:tracePt t="49762" x="3532188" y="5086350"/>
          <p14:tracePt t="49775" x="3505200" y="5086350"/>
          <p14:tracePt t="49792" x="3463925" y="5086350"/>
          <p14:tracePt t="49808" x="3422650" y="5072063"/>
          <p14:tracePt t="49827" x="3381375" y="5072063"/>
          <p14:tracePt t="49840" x="3367088" y="5072063"/>
          <p14:tracePt t="49857" x="3340100" y="5072063"/>
          <p14:tracePt t="49887" x="3311525" y="5072063"/>
          <p14:tracePt t="49903" x="3270250" y="5072063"/>
          <p14:tracePt t="49932" x="3255963" y="5086350"/>
          <p14:tracePt t="49946" x="3243263" y="5100638"/>
          <p14:tracePt t="49962" x="3243263" y="5127625"/>
          <p14:tracePt t="49978" x="3243263" y="5183188"/>
          <p14:tracePt t="49995" x="3255963" y="5278438"/>
          <p14:tracePt t="50011" x="3297238" y="5348288"/>
          <p14:tracePt t="50027" x="3352800" y="5403850"/>
          <p14:tracePt t="50044" x="3422650" y="5445125"/>
          <p14:tracePt t="50074" x="3490913" y="5499100"/>
          <p14:tracePt t="50091" x="3546475" y="5499100"/>
          <p14:tracePt t="50104" x="3629025" y="5513388"/>
          <p14:tracePt t="50122" x="3698875" y="5513388"/>
          <p14:tracePt t="50134" x="3740150" y="5513388"/>
          <p14:tracePt t="50149" x="3808413" y="5499100"/>
          <p14:tracePt t="50165" x="3878263" y="5457825"/>
          <p14:tracePt t="50182" x="3946525" y="5430838"/>
          <p14:tracePt t="50197" x="3987800" y="5389563"/>
          <p14:tracePt t="50215" x="4014788" y="5348288"/>
          <p14:tracePt t="50228" x="4029075" y="5292725"/>
          <p14:tracePt t="50245" x="4029075" y="5224463"/>
          <p14:tracePt t="50261" x="4029075" y="5154613"/>
          <p14:tracePt t="50277" x="3973513" y="5057775"/>
          <p14:tracePt t="50293" x="3919538" y="4975225"/>
          <p14:tracePt t="50311" x="3863975" y="4921250"/>
          <p14:tracePt t="50327" x="3781425" y="4851400"/>
          <p14:tracePt t="50344" x="3711575" y="4824413"/>
          <p14:tracePt t="50361" x="3643313" y="4810125"/>
          <p14:tracePt t="50367" x="3629025" y="4797425"/>
          <p14:tracePt t="50385" x="3602038" y="4783138"/>
          <p14:tracePt t="50424" x="3476625" y="4768850"/>
          <p14:tracePt t="50432" x="3449638" y="4768850"/>
          <p14:tracePt t="50448" x="3408363" y="4768850"/>
          <p14:tracePt t="50464" x="3367088" y="4783138"/>
          <p14:tracePt t="50479" x="3352800" y="4797425"/>
          <p14:tracePt t="50495" x="3340100" y="4810125"/>
          <p14:tracePt t="50510" x="3340100" y="4824413"/>
          <p14:tracePt t="50527" x="3311525" y="4851400"/>
          <p14:tracePt t="50544" x="3297238" y="4892675"/>
          <p14:tracePt t="50560" x="3255963" y="4948238"/>
          <p14:tracePt t="50577" x="3255963" y="4975225"/>
          <p14:tracePt t="50595" x="3243263" y="5045075"/>
          <p14:tracePt t="50628" x="3243263" y="5127625"/>
          <p14:tracePt t="50652" x="3270250" y="5224463"/>
          <p14:tracePt t="50666" x="3325813" y="5278438"/>
          <p14:tracePt t="50683" x="3367088" y="5334000"/>
          <p14:tracePt t="50696" x="3435350" y="5389563"/>
          <p14:tracePt t="50711" x="3476625" y="5403850"/>
          <p14:tracePt t="50727" x="3546475" y="5430838"/>
          <p14:tracePt t="50744" x="3656013" y="5445125"/>
          <p14:tracePt t="50761" x="3711575" y="5445125"/>
          <p14:tracePt t="50777" x="3767138" y="5445125"/>
          <p14:tracePt t="50800" x="3822700" y="5445125"/>
          <p14:tracePt t="50811" x="3863975" y="5445125"/>
          <p14:tracePt t="50821" x="3890963" y="5445125"/>
          <p14:tracePt t="50824" x="3932238" y="5445125"/>
          <p14:tracePt t="50841" x="3973513" y="5416550"/>
          <p14:tracePt t="50853" x="4002088" y="5403850"/>
          <p14:tracePt t="50870" x="4084638" y="5360988"/>
          <p14:tracePt t="50896" x="4152900" y="5334000"/>
          <p14:tracePt t="50920" x="4194175" y="5292725"/>
          <p14:tracePt t="50948" x="4208463" y="5265738"/>
          <p14:tracePt t="50963" x="4222750" y="5251450"/>
          <p14:tracePt t="50979" x="4222750" y="5237163"/>
          <p14:tracePt t="51010" x="4222750" y="5210175"/>
          <p14:tracePt t="51041" x="4222750" y="5195888"/>
          <p14:tracePt t="51058" x="4222750" y="5183188"/>
          <p14:tracePt t="51134" x="4222750" y="5168900"/>
          <p14:tracePt t="51192" x="4222750" y="5141913"/>
          <p14:tracePt t="51215" x="4208463" y="5127625"/>
          <p14:tracePt t="51307" x="4208463" y="5113338"/>
          <p14:tracePt t="51994" x="4208463" y="5100638"/>
          <p14:tracePt t="52184" x="4194175" y="5100638"/>
          <p14:tracePt t="52197" x="4194175" y="5086350"/>
          <p14:tracePt t="52558" x="4181475" y="5086350"/>
          <p14:tracePt t="52774" x="4167188" y="5086350"/>
          <p14:tracePt t="52791" x="4125913" y="5100638"/>
          <p14:tracePt t="52808" x="4098925" y="5127625"/>
          <p14:tracePt t="52821" x="4070350" y="5127625"/>
          <p14:tracePt t="52838" x="4014788" y="5154613"/>
          <p14:tracePt t="52855" x="3919538" y="5183188"/>
          <p14:tracePt t="52872" x="3794125" y="5210175"/>
          <p14:tracePt t="52885" x="3740150" y="5224463"/>
          <p14:tracePt t="52899" x="3684588" y="5237163"/>
          <p14:tracePt t="52915" x="3656013" y="5237163"/>
          <p14:tracePt t="52933" x="3629025" y="5237163"/>
          <p14:tracePt t="52950" x="3560763" y="5237163"/>
          <p14:tracePt t="52959" x="3505200" y="5237163"/>
          <p14:tracePt t="52977" x="3463925" y="5237163"/>
          <p14:tracePt t="52995" x="3449638" y="5237163"/>
          <p14:tracePt t="53024" x="3435350" y="5237163"/>
          <p14:tracePt t="53041" x="3422650" y="5237163"/>
          <p14:tracePt t="53058" x="3381375" y="5237163"/>
          <p14:tracePt t="53074" x="3352800" y="5251450"/>
          <p14:tracePt t="53088" x="3340100" y="5265738"/>
          <p14:tracePt t="53107" x="3325813" y="5278438"/>
          <p14:tracePt t="53340" x="3325813" y="5292725"/>
          <p14:tracePt t="53353" x="3325813" y="5307013"/>
          <p14:tracePt t="53400" x="3340100" y="5307013"/>
          <p14:tracePt t="53417" x="3352800" y="5307013"/>
          <p14:tracePt t="53431" x="3394075" y="5307013"/>
          <p14:tracePt t="53448" x="3435350" y="5307013"/>
          <p14:tracePt t="53462" x="3476625" y="5307013"/>
          <p14:tracePt t="53477" x="3505200" y="5307013"/>
          <p14:tracePt t="53510" x="3505200" y="5319713"/>
          <p14:tracePt t="53524" x="3519488" y="5319713"/>
          <p14:tracePt t="53542" x="3532188" y="5319713"/>
          <p14:tracePt t="53562" x="3560763" y="5319713"/>
          <p14:tracePt t="53571" x="3587750" y="5319713"/>
          <p14:tracePt t="53599" x="3629025" y="5348288"/>
          <p14:tracePt t="53622" x="3698875" y="5348288"/>
          <p14:tracePt t="53632" x="3725863" y="5360988"/>
          <p14:tracePt t="53649" x="3767138" y="5360988"/>
          <p14:tracePt t="53665" x="3822700" y="5389563"/>
          <p14:tracePt t="53682" x="3863975" y="5403850"/>
          <p14:tracePt t="53699" x="3878263" y="5403850"/>
          <p14:tracePt t="53712" x="3890963" y="5403850"/>
          <p14:tracePt t="53728" x="3905250" y="5403850"/>
          <p14:tracePt t="53840" x="3905250" y="5416550"/>
          <p14:tracePt t="55074" x="3890963" y="5416550"/>
          <p14:tracePt t="55088" x="3878263" y="5416550"/>
          <p14:tracePt t="55107" x="3863975" y="5416550"/>
          <p14:tracePt t="55135" x="3849688" y="5416550"/>
          <p14:tracePt t="55169" x="3835400" y="5416550"/>
          <p14:tracePt t="55197" x="3822700" y="5416550"/>
          <p14:tracePt t="55215" x="3808413" y="5430838"/>
          <p14:tracePt t="55276" x="3794125" y="5430838"/>
          <p14:tracePt t="55373" x="3781425" y="5430838"/>
          <p14:tracePt t="55400" x="3767138" y="5430838"/>
          <p14:tracePt t="55431" x="3752850" y="5430838"/>
          <p14:tracePt t="55447" x="3752850" y="5445125"/>
          <p14:tracePt t="55462" x="3740150" y="5445125"/>
          <p14:tracePt t="55575" x="3711575" y="5445125"/>
          <p14:tracePt t="55600" x="3698875" y="5445125"/>
          <p14:tracePt t="55620" x="3684588" y="5445125"/>
          <p14:tracePt t="55637" x="3629025" y="5445125"/>
          <p14:tracePt t="55653" x="3546475" y="5457825"/>
          <p14:tracePt t="55666" x="3519488" y="5457825"/>
          <p14:tracePt t="55683" x="3476625" y="5457825"/>
          <p14:tracePt t="55698" x="3394075" y="5457825"/>
          <p14:tracePt t="55713" x="3187700" y="5457825"/>
          <p14:tracePt t="55728" x="2994025" y="5445125"/>
          <p14:tracePt t="55744" x="2663825" y="5348288"/>
          <p14:tracePt t="55760" x="2373313" y="5251450"/>
          <p14:tracePt t="55776" x="2193925" y="5141913"/>
          <p14:tracePt t="55800" x="2041525" y="4989513"/>
          <p14:tracePt t="55810" x="1987550" y="4921250"/>
          <p14:tracePt t="55813" x="1958975" y="4892675"/>
          <p14:tracePt t="55821" x="1862138" y="4824413"/>
          <p14:tracePt t="55840" x="1670050" y="4686300"/>
          <p14:tracePt t="55857" x="1490663" y="4603750"/>
          <p14:tracePt t="55870" x="1187450" y="4438650"/>
          <p14:tracePt t="55886" x="1020763" y="4273550"/>
          <p14:tracePt t="55903" x="869950" y="4079875"/>
          <p14:tracePt t="55919" x="785813" y="3859213"/>
          <p14:tracePt t="55932" x="676275" y="3541713"/>
          <p14:tracePt t="55948" x="552450" y="3225800"/>
          <p14:tracePt t="55964" x="373063" y="2755900"/>
          <p14:tracePt t="55978" x="55563" y="2122488"/>
        </p14:tracePtLst>
      </p14:laserTrace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509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Sitka Small" panose="02000505000000020004" pitchFamily="2" charset="0"/>
                <a:cs typeface="Times New Roman" pitchFamily="18" charset="0"/>
              </a:rPr>
              <a:t>Goals of Lexical Analysis</a:t>
            </a:r>
            <a:endParaRPr lang="zh-CN" altLang="en-US" dirty="0">
              <a:latin typeface="Sitka Small" panose="02000505000000020004" pitchFamily="2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9080500" cy="4821256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Convert from physical description of a program into sequence of </a:t>
            </a:r>
            <a:r>
              <a:rPr lang="en-US" altLang="zh-CN" b="1" dirty="0">
                <a:solidFill>
                  <a:srgbClr val="0000FF"/>
                </a:solidFill>
                <a:latin typeface="Sitka Text" panose="02000505000000020004" pitchFamily="2" charset="0"/>
                <a:cs typeface="Times New Roman" pitchFamily="18" charset="0"/>
              </a:rPr>
              <a:t>tokens</a:t>
            </a:r>
            <a:r>
              <a:rPr lang="en-US" altLang="zh-CN" dirty="0">
                <a:solidFill>
                  <a:srgbClr val="3C3C3C"/>
                </a:solidFill>
                <a:latin typeface="Sitka Text" panose="02000505000000020004" pitchFamily="2" charset="0"/>
                <a:cs typeface="Times New Roman" pitchFamily="18" charset="0"/>
              </a:rPr>
              <a:t>.</a:t>
            </a:r>
          </a:p>
          <a:p>
            <a:pPr lvl="1">
              <a:lnSpc>
                <a:spcPts val="2700"/>
              </a:lnSpc>
            </a:pPr>
            <a:r>
              <a:rPr lang="en-US" altLang="zh-CN" sz="2900" dirty="0">
                <a:latin typeface="Sitka Text" panose="02000505000000020004" pitchFamily="2" charset="0"/>
                <a:cs typeface="Times New Roman" pitchFamily="18" charset="0"/>
              </a:rPr>
              <a:t>Each token represents one logical piece of the source file – a keyword, the name of a variable, etc.</a:t>
            </a:r>
          </a:p>
          <a:p>
            <a:pPr lvl="1">
              <a:lnSpc>
                <a:spcPts val="2700"/>
              </a:lnSpc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Token represents a certain pattern of characters, such as </a:t>
            </a:r>
            <a:r>
              <a:rPr lang="en-US" altLang="zh-CN" b="1" dirty="0">
                <a:latin typeface="Sitka Text" panose="02000505000000020004" pitchFamily="2" charset="0"/>
                <a:cs typeface="Times New Roman" pitchFamily="18" charset="0"/>
              </a:rPr>
              <a:t>identifier</a:t>
            </a: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 must begin with a letter and contain only letters and digits.</a:t>
            </a:r>
          </a:p>
          <a:p>
            <a:pPr>
              <a:lnSpc>
                <a:spcPts val="2700"/>
              </a:lnSpc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Each token is associated with a </a:t>
            </a:r>
            <a:r>
              <a:rPr lang="en-US" altLang="zh-CN" b="1" dirty="0">
                <a:solidFill>
                  <a:srgbClr val="0000FF"/>
                </a:solidFill>
                <a:latin typeface="Sitka Text" panose="02000505000000020004" pitchFamily="2" charset="0"/>
                <a:cs typeface="Times New Roman" pitchFamily="18" charset="0"/>
              </a:rPr>
              <a:t>lexeme</a:t>
            </a:r>
            <a:r>
              <a:rPr lang="en-US" altLang="zh-CN" dirty="0">
                <a:solidFill>
                  <a:srgbClr val="3C3C3C"/>
                </a:solidFill>
                <a:latin typeface="Sitka Text" panose="02000505000000020004" pitchFamily="2" charset="0"/>
                <a:cs typeface="Times New Roman" pitchFamily="18" charset="0"/>
              </a:rPr>
              <a:t>.</a:t>
            </a:r>
          </a:p>
          <a:p>
            <a:pPr lvl="1">
              <a:lnSpc>
                <a:spcPts val="2700"/>
              </a:lnSpc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The actual text of the token: “137,” “</a:t>
            </a:r>
            <a:r>
              <a:rPr lang="en-US" altLang="zh-CN" dirty="0" err="1">
                <a:latin typeface="Sitka Text" panose="02000505000000020004" pitchFamily="2" charset="0"/>
                <a:cs typeface="Times New Roman" pitchFamily="18" charset="0"/>
              </a:rPr>
              <a:t>int</a:t>
            </a: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” , etc.</a:t>
            </a:r>
          </a:p>
          <a:p>
            <a:pPr>
              <a:lnSpc>
                <a:spcPts val="2700"/>
              </a:lnSpc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Each token may have optional </a:t>
            </a:r>
            <a:r>
              <a:rPr lang="en-US" altLang="zh-CN" b="1" dirty="0">
                <a:solidFill>
                  <a:srgbClr val="0000FF"/>
                </a:solidFill>
                <a:latin typeface="Sitka Text" panose="02000505000000020004" pitchFamily="2" charset="0"/>
                <a:cs typeface="Times New Roman" pitchFamily="18" charset="0"/>
              </a:rPr>
              <a:t>attributes</a:t>
            </a:r>
            <a:r>
              <a:rPr lang="en-US" altLang="zh-CN" dirty="0">
                <a:solidFill>
                  <a:srgbClr val="3C3C3C"/>
                </a:solidFill>
                <a:latin typeface="Sitka Text" panose="02000505000000020004" pitchFamily="2" charset="0"/>
                <a:cs typeface="Times New Roman" pitchFamily="18" charset="0"/>
              </a:rPr>
              <a:t>.</a:t>
            </a:r>
          </a:p>
          <a:p>
            <a:pPr lvl="1">
              <a:lnSpc>
                <a:spcPts val="2700"/>
              </a:lnSpc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Extra information derived from the text – perhaps a numeric value.</a:t>
            </a:r>
            <a:endParaRPr lang="en-US" altLang="zh-CN" dirty="0">
              <a:solidFill>
                <a:srgbClr val="3C3C3C"/>
              </a:solidFill>
              <a:latin typeface="Sitka Text" panose="02000505000000020004" pitchFamily="2" charset="0"/>
              <a:cs typeface="Times New Roman" pitchFamily="18" charset="0"/>
            </a:endParaRPr>
          </a:p>
          <a:p>
            <a:pPr>
              <a:lnSpc>
                <a:spcPts val="2700"/>
              </a:lnSpc>
              <a:tabLst/>
            </a:pPr>
            <a:endParaRPr lang="en-US" altLang="zh-CN" dirty="0">
              <a:solidFill>
                <a:srgbClr val="3C3C3C"/>
              </a:solidFill>
              <a:latin typeface="Sitka Text" panose="02000505000000020004" pitchFamily="2" charset="0"/>
              <a:cs typeface="Times New Roman" pitchFamily="18" charset="0"/>
            </a:endParaRPr>
          </a:p>
          <a:p>
            <a:pPr>
              <a:lnSpc>
                <a:spcPts val="3100"/>
              </a:lnSpc>
              <a:tabLst/>
            </a:pPr>
            <a:endParaRPr lang="en-US" altLang="zh-CN" dirty="0">
              <a:solidFill>
                <a:srgbClr val="3C3C3C"/>
              </a:solidFill>
              <a:latin typeface="Sitka Text" panose="02000505000000020004" pitchFamily="2" charset="0"/>
              <a:cs typeface="Times New Roman" pitchFamily="18" charset="0"/>
            </a:endParaRPr>
          </a:p>
          <a:p>
            <a:endParaRPr lang="zh-CN" altLang="en-US" dirty="0">
              <a:latin typeface="Sitka Text" panose="02000505000000020004" pitchFamily="2" charset="0"/>
            </a:endParaRP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D5A514BC-F722-45DA-9471-F7BE540ADE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578"/>
    </mc:Choice>
    <mc:Fallback xmlns="">
      <p:transition spd="slow" advTm="99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56716" x="2111375" y="7388225"/>
          <p14:tracePt t="57348" x="2235200" y="7277100"/>
          <p14:tracePt t="57355" x="2608263" y="7015163"/>
          <p14:tracePt t="57363" x="3022600" y="6781800"/>
          <p14:tracePt t="57371" x="3684588" y="6423025"/>
          <p14:tracePt t="57379" x="4111625" y="6229350"/>
          <p14:tracePt t="57386" x="4719638" y="5995988"/>
          <p14:tracePt t="57395" x="5243513" y="5816600"/>
          <p14:tracePt t="57403" x="5629275" y="5707063"/>
          <p14:tracePt t="57410" x="5822950" y="5651500"/>
          <p14:tracePt t="57419" x="6167438" y="5513388"/>
          <p14:tracePt t="57426" x="6305550" y="5457825"/>
          <p14:tracePt t="57435" x="6499225" y="5360988"/>
          <p14:tracePt t="57443" x="6637338" y="5278438"/>
          <p14:tracePt t="57452" x="6719888" y="5224463"/>
          <p14:tracePt t="57457" x="6899275" y="5113338"/>
          <p14:tracePt t="57465" x="7119938" y="4975225"/>
          <p14:tracePt t="57473" x="7243763" y="4906963"/>
          <p14:tracePt t="57483" x="7493000" y="4783138"/>
          <p14:tracePt t="57488" x="7740650" y="4645025"/>
          <p14:tracePt t="57499" x="7961313" y="4535488"/>
          <p14:tracePt t="57505" x="8128000" y="4465638"/>
          <p14:tracePt t="57513" x="8196263" y="4438650"/>
          <p14:tracePt t="57521" x="8307388" y="4397375"/>
          <p14:tracePt t="57530" x="8334375" y="4368800"/>
          <p14:tracePt t="57537" x="8348663" y="4368800"/>
          <p14:tracePt t="57566" x="8348663" y="4356100"/>
          <p14:tracePt t="57583" x="8361363" y="4356100"/>
          <p14:tracePt t="57591" x="8375650" y="4356100"/>
          <p14:tracePt t="57599" x="8389938" y="4356100"/>
          <p14:tracePt t="57638" x="8348663" y="4356100"/>
          <p14:tracePt t="57648" x="8293100" y="4356100"/>
          <p14:tracePt t="57655" x="8210550" y="4356100"/>
          <p14:tracePt t="57663" x="8113713" y="4356100"/>
          <p14:tracePt t="57670" x="7989888" y="4356100"/>
          <p14:tracePt t="57677" x="7851775" y="4356100"/>
          <p14:tracePt t="57685" x="7740650" y="4368800"/>
          <p14:tracePt t="57692" x="7631113" y="4383088"/>
          <p14:tracePt t="57702" x="7423150" y="4410075"/>
          <p14:tracePt t="57708" x="7285038" y="4438650"/>
          <p14:tracePt t="57716" x="7216775" y="4451350"/>
          <p14:tracePt t="57725" x="7051675" y="4465638"/>
          <p14:tracePt t="57733" x="6969125" y="4479925"/>
          <p14:tracePt t="57741" x="6802438" y="4492625"/>
          <p14:tracePt t="57750" x="6692900" y="4492625"/>
          <p14:tracePt t="57756" x="6623050" y="4492625"/>
          <p14:tracePt t="57767" x="6540500" y="4506913"/>
          <p14:tracePt t="57773" x="6457950" y="4521200"/>
          <p14:tracePt t="57781" x="6416675" y="4521200"/>
          <p14:tracePt t="57786" x="6375400" y="4535488"/>
          <p14:tracePt t="57795" x="6334125" y="4535488"/>
          <p14:tracePt t="57803" x="6292850" y="4535488"/>
          <p14:tracePt t="57810" x="6264275" y="4535488"/>
          <p14:tracePt t="57818" x="6223000" y="4535488"/>
          <p14:tracePt t="57832" x="6196013" y="4535488"/>
          <p14:tracePt t="57834" x="6167438" y="4535488"/>
          <p14:tracePt t="57843" x="6140450" y="4535488"/>
          <p14:tracePt t="57851" x="6113463" y="4548188"/>
          <p14:tracePt t="57858" x="6084888" y="4562475"/>
          <p14:tracePt t="57882" x="6072188" y="4562475"/>
          <p14:tracePt t="57890" x="6057900" y="4562475"/>
          <p14:tracePt t="57979" x="6072188" y="4562475"/>
          <p14:tracePt t="57990" x="6113463" y="4576763"/>
          <p14:tracePt t="57996" x="6181725" y="4589463"/>
          <p14:tracePt t="58006" x="6264275" y="4603750"/>
          <p14:tracePt t="58009" x="6430963" y="4603750"/>
          <p14:tracePt t="58024" x="6692900" y="4618038"/>
          <p14:tracePt t="58033" x="6858000" y="4630738"/>
          <p14:tracePt t="58039" x="7037388" y="4630738"/>
          <p14:tracePt t="58049" x="7202488" y="4630738"/>
          <p14:tracePt t="58055" x="7313613" y="4630738"/>
          <p14:tracePt t="58063" x="7369175" y="4630738"/>
          <p14:tracePt t="58071" x="7437438" y="4630738"/>
          <p14:tracePt t="58078" x="7478713" y="4630738"/>
          <p14:tracePt t="58087" x="7507288" y="4630738"/>
          <p14:tracePt t="58095" x="7519988" y="4630738"/>
          <p14:tracePt t="58115" x="7548563" y="4630738"/>
          <p14:tracePt t="58188" x="7534275" y="4630738"/>
          <p14:tracePt t="58198" x="7478713" y="4645025"/>
          <p14:tracePt t="58205" x="7396163" y="4672013"/>
          <p14:tracePt t="58213" x="7285038" y="4700588"/>
          <p14:tracePt t="58221" x="7243763" y="4713288"/>
          <p14:tracePt t="58227" x="7092950" y="4741863"/>
          <p14:tracePt t="58234" x="6981825" y="4768850"/>
          <p14:tracePt t="58243" x="6858000" y="4783138"/>
          <p14:tracePt t="58252" x="6789738" y="4797425"/>
          <p14:tracePt t="58259" x="6746875" y="4797425"/>
          <p14:tracePt t="58267" x="6719888" y="4797425"/>
          <p14:tracePt t="58291" x="6705600" y="4797425"/>
          <p14:tracePt t="58328" x="6734175" y="4797425"/>
          <p14:tracePt t="58348" x="6746875" y="4797425"/>
          <p14:tracePt t="58352" x="6775450" y="4797425"/>
          <p14:tracePt t="58360" x="6789738" y="4797425"/>
          <p14:tracePt t="58368" x="6816725" y="4797425"/>
          <p14:tracePt t="58377" x="6858000" y="4797425"/>
          <p14:tracePt t="58384" x="6884988" y="4797425"/>
          <p14:tracePt t="58393" x="6926263" y="4797425"/>
          <p14:tracePt t="58400" x="6954838" y="4797425"/>
          <p14:tracePt t="58408" x="6996113" y="4797425"/>
          <p14:tracePt t="58416" x="7037388" y="4797425"/>
          <p14:tracePt t="58425" x="7092950" y="4797425"/>
          <p14:tracePt t="58432" x="7175500" y="4797425"/>
          <p14:tracePt t="58438" x="7216775" y="4797425"/>
          <p14:tracePt t="58447" x="7299325" y="4797425"/>
          <p14:tracePt t="58454" x="7354888" y="4797425"/>
          <p14:tracePt t="58462" x="7396163" y="4797425"/>
          <p14:tracePt t="58470" x="7437438" y="4797425"/>
          <p14:tracePt t="58478" x="7451725" y="4797425"/>
          <p14:tracePt t="58518" x="7451725" y="4810125"/>
          <p14:tracePt t="58527" x="7437438" y="4824413"/>
          <p14:tracePt t="58534" x="7423150" y="4838700"/>
          <p14:tracePt t="58547" x="7410450" y="4851400"/>
          <p14:tracePt t="58549" x="7381875" y="4851400"/>
          <p14:tracePt t="58556" x="7354888" y="4865688"/>
          <p14:tracePt t="58565" x="7313613" y="4892675"/>
          <p14:tracePt t="58573" x="7285038" y="4892675"/>
          <p14:tracePt t="58583" x="7231063" y="4921250"/>
          <p14:tracePt t="58588" x="7134225" y="4948238"/>
          <p14:tracePt t="58599" x="7010400" y="4989513"/>
          <p14:tracePt t="58605" x="6926263" y="5003800"/>
          <p14:tracePt t="58613" x="6761163" y="5016500"/>
          <p14:tracePt t="58621" x="6623050" y="5045075"/>
          <p14:tracePt t="58628" x="6513513" y="5057775"/>
          <p14:tracePt t="58637" x="6388100" y="5086350"/>
          <p14:tracePt t="58645" x="6278563" y="5100638"/>
          <p14:tracePt t="58653" x="6084888" y="5113338"/>
          <p14:tracePt t="58658" x="5905500" y="5113338"/>
          <p14:tracePt t="58674" x="5740400" y="5113338"/>
          <p14:tracePt t="58676" x="5561013" y="5113338"/>
          <p14:tracePt t="58690" x="5449888" y="5113338"/>
          <p14:tracePt t="58691" x="5175250" y="5113338"/>
          <p14:tracePt t="58700" x="5064125" y="5113338"/>
          <p14:tracePt t="58707" x="4870450" y="5113338"/>
          <p14:tracePt t="58719" x="4732338" y="5113338"/>
          <p14:tracePt t="58723" x="4511675" y="5113338"/>
          <p14:tracePt t="58735" x="4373563" y="5113338"/>
          <p14:tracePt t="58739" x="4264025" y="5100638"/>
          <p14:tracePt t="58752" x="4140200" y="5100638"/>
          <p14:tracePt t="58755" x="4029075" y="5100638"/>
          <p14:tracePt t="58763" x="3890963" y="5100638"/>
          <p14:tracePt t="58768" x="3835400" y="5100638"/>
          <p14:tracePt t="58779" x="3781425" y="5072063"/>
          <p14:tracePt t="58785" x="3752850" y="5072063"/>
          <p14:tracePt t="58793" x="3711575" y="5057775"/>
          <p14:tracePt t="58801" x="3698875" y="5045075"/>
          <p14:tracePt t="58809" x="3684588" y="5030788"/>
          <p14:tracePt t="58817" x="3684588" y="5016500"/>
          <p14:tracePt t="58838" x="3670300" y="5016500"/>
          <p14:tracePt t="58842" x="3670300" y="5003800"/>
          <p14:tracePt t="58871" x="3656013" y="5003800"/>
          <p14:tracePt t="58879" x="3643313" y="4989513"/>
          <p14:tracePt t="58890" x="3614738" y="4989513"/>
          <p14:tracePt t="58895" x="3573463" y="4975225"/>
          <p14:tracePt t="58903" x="3546475" y="4975225"/>
          <p14:tracePt t="58911" x="3490913" y="4975225"/>
          <p14:tracePt t="58924" x="3435350" y="4975225"/>
          <p14:tracePt t="58927" x="3367088" y="4962525"/>
          <p14:tracePt t="58937" x="3270250" y="4962525"/>
          <p14:tracePt t="58942" x="3187700" y="4962525"/>
          <p14:tracePt t="58953" x="3132138" y="4962525"/>
          <p14:tracePt t="58959" x="3076575" y="4962525"/>
          <p14:tracePt t="58966" x="3022600" y="4962525"/>
          <p14:tracePt t="58975" x="2938463" y="4962525"/>
          <p14:tracePt t="58982" x="2884488" y="4962525"/>
          <p14:tracePt t="58988" x="2855913" y="4975225"/>
          <p14:tracePt t="58999" x="2787650" y="4989513"/>
          <p14:tracePt t="59005" x="2717800" y="5003800"/>
          <p14:tracePt t="59014" x="2635250" y="5003800"/>
          <p14:tracePt t="59020" x="2552700" y="5016500"/>
          <p14:tracePt t="59029" x="2497138" y="5030788"/>
          <p14:tracePt t="59037" x="2443163" y="5030788"/>
          <p14:tracePt t="59046" x="2373313" y="5030788"/>
          <p14:tracePt t="59053" x="2317750" y="5030788"/>
          <p14:tracePt t="59061" x="2276475" y="5045075"/>
          <p14:tracePt t="59069" x="2235200" y="5045075"/>
          <p14:tracePt t="59077" x="2220913" y="5045075"/>
          <p14:tracePt t="59084" x="2193925" y="5057775"/>
          <p14:tracePt t="59091" x="2152650" y="5057775"/>
          <p14:tracePt t="59098" x="2111375" y="5057775"/>
          <p14:tracePt t="59118" x="2028825" y="5057775"/>
          <p14:tracePt t="59124" x="1987550" y="5057775"/>
          <p14:tracePt t="59132" x="1973263" y="5057775"/>
          <p14:tracePt t="59140" x="1917700" y="5057775"/>
          <p14:tracePt t="59147" x="1862138" y="5057775"/>
          <p14:tracePt t="59154" x="1849438" y="5057775"/>
          <p14:tracePt t="59163" x="1752600" y="5072063"/>
          <p14:tracePt t="59170" x="1697038" y="5072063"/>
          <p14:tracePt t="59178" x="1670050" y="5072063"/>
          <p14:tracePt t="59187" x="1628775" y="5072063"/>
          <p14:tracePt t="59194" x="1614488" y="5086350"/>
          <p14:tracePt t="59203" x="1587500" y="5086350"/>
          <p14:tracePt t="59378" x="1573213" y="5086350"/>
          <p14:tracePt t="59384" x="1546225" y="5100638"/>
          <p14:tracePt t="59392" x="1517650" y="5113338"/>
          <p14:tracePt t="59402" x="1490663" y="5113338"/>
          <p14:tracePt t="59407" x="1462088" y="5127625"/>
          <p14:tracePt t="59416" x="1435100" y="5127625"/>
          <p14:tracePt t="59422" x="1408113" y="5141913"/>
          <p14:tracePt t="59428" x="1366838" y="5154613"/>
          <p14:tracePt t="59436" x="1352550" y="5154613"/>
          <p14:tracePt t="59445" x="1338263" y="5154613"/>
          <p14:tracePt t="59453" x="1323975" y="5154613"/>
          <p14:tracePt t="59460" x="1311275" y="5154613"/>
          <p14:tracePt t="59508" x="1296988" y="5154613"/>
          <p14:tracePt t="59525" x="1282700" y="5154613"/>
          <p14:tracePt t="59538" x="1270000" y="5154613"/>
          <p14:tracePt t="59551" x="1255713" y="5154613"/>
          <p14:tracePt t="59556" x="1241425" y="5154613"/>
          <p14:tracePt t="59586" x="1228725" y="5154613"/>
          <p14:tracePt t="59707" x="1214438" y="5154613"/>
          <p14:tracePt t="59720" x="1200150" y="5154613"/>
          <p14:tracePt t="59807" x="1187450" y="5154613"/>
          <p14:tracePt t="59848" x="1173163" y="5154613"/>
          <p14:tracePt t="59884" x="1158875" y="5154613"/>
          <p14:tracePt t="59917" x="1144588" y="5154613"/>
          <p14:tracePt t="59933" x="1131888" y="5154613"/>
          <p14:tracePt t="59941" x="1117600" y="5168900"/>
          <p14:tracePt t="59949" x="1090613" y="5183188"/>
          <p14:tracePt t="59958" x="1076325" y="5195888"/>
          <p14:tracePt t="59968" x="1062038" y="5210175"/>
          <p14:tracePt t="59979" x="1049338" y="5210175"/>
          <p14:tracePt t="60240" x="1062038" y="5210175"/>
          <p14:tracePt t="60256" x="1076325" y="5210175"/>
          <p14:tracePt t="60270" x="1090613" y="5210175"/>
          <p14:tracePt t="60283" x="1103313" y="5210175"/>
          <p14:tracePt t="63674" x="1103313" y="5195888"/>
          <p14:tracePt t="63685" x="1131888" y="5195888"/>
          <p14:tracePt t="63691" x="1173163" y="5168900"/>
          <p14:tracePt t="63698" x="1214438" y="5154613"/>
          <p14:tracePt t="63705" x="1255713" y="5141913"/>
          <p14:tracePt t="63719" x="1296988" y="5127625"/>
          <p14:tracePt t="63720" x="1338263" y="5113338"/>
          <p14:tracePt t="63730" x="1366838" y="5113338"/>
          <p14:tracePt t="63736" x="1393825" y="5113338"/>
          <p14:tracePt t="63743" x="1420813" y="5113338"/>
          <p14:tracePt t="63752" x="1462088" y="5100638"/>
          <p14:tracePt t="63759" x="1503363" y="5086350"/>
          <p14:tracePt t="63767" x="1531938" y="5086350"/>
          <p14:tracePt t="63775" x="1573213" y="5072063"/>
          <p14:tracePt t="63783" x="1600200" y="5057775"/>
          <p14:tracePt t="63790" x="1628775" y="5057775"/>
          <p14:tracePt t="63798" x="1655763" y="5045075"/>
          <p14:tracePt t="63806" x="1670050" y="5045075"/>
          <p14:tracePt t="63844" x="1682750" y="5045075"/>
          <p14:tracePt t="63886" x="1697038" y="5045075"/>
          <p14:tracePt t="63893" x="1711325" y="5045075"/>
          <p14:tracePt t="63908" x="1725613" y="5045075"/>
          <p14:tracePt t="63916" x="1738313" y="5045075"/>
          <p14:tracePt t="63926" x="1766888" y="5045075"/>
          <p14:tracePt t="63932" x="1793875" y="5045075"/>
          <p14:tracePt t="63942" x="1835150" y="5045075"/>
          <p14:tracePt t="63952" x="1890713" y="5045075"/>
          <p14:tracePt t="63961" x="1973263" y="5030788"/>
          <p14:tracePt t="63970" x="2084388" y="5030788"/>
          <p14:tracePt t="63974" x="2208213" y="5016500"/>
          <p14:tracePt t="63984" x="2332038" y="5003800"/>
          <p14:tracePt t="63987" x="2455863" y="5003800"/>
          <p14:tracePt t="63995" x="2525713" y="5003800"/>
          <p14:tracePt t="64004" x="2663825" y="5003800"/>
          <p14:tracePt t="64012" x="2717800" y="5003800"/>
          <p14:tracePt t="64019" x="2746375" y="5003800"/>
          <p14:tracePt t="64027" x="2787650" y="5003800"/>
          <p14:tracePt t="64035" x="2828925" y="4989513"/>
          <p14:tracePt t="64042" x="2855913" y="4975225"/>
          <p14:tracePt t="64050" x="2884488" y="4975225"/>
          <p14:tracePt t="64060" x="2925763" y="4975225"/>
          <p14:tracePt t="64067" x="2967038" y="4962525"/>
          <p14:tracePt t="64072" x="3008313" y="4962525"/>
          <p14:tracePt t="64081" x="3022600" y="4962525"/>
          <p14:tracePt t="64088" x="3049588" y="4962525"/>
          <p14:tracePt t="64104" x="3076575" y="4962525"/>
          <p14:tracePt t="64116" x="3160713" y="5016500"/>
          <p14:tracePt t="64121" x="3187700" y="5057775"/>
          <p14:tracePt t="64131" x="3228975" y="5072063"/>
          <p14:tracePt t="64136" x="3270250" y="5100638"/>
          <p14:tracePt t="64144" x="3284538" y="5113338"/>
          <p14:tracePt t="64152" x="3325813" y="5127625"/>
          <p14:tracePt t="64160" x="3394075" y="5141913"/>
          <p14:tracePt t="64170" x="3449638" y="5168900"/>
          <p14:tracePt t="64174" x="3532188" y="5183188"/>
          <p14:tracePt t="64183" x="3560763" y="5183188"/>
          <p14:tracePt t="64192" x="3629025" y="5195888"/>
          <p14:tracePt t="64201" x="3684588" y="5195888"/>
          <p14:tracePt t="64208" x="3740150" y="5195888"/>
          <p14:tracePt t="64221" x="3781425" y="5195888"/>
          <p14:tracePt t="64224" x="3835400" y="5195888"/>
          <p14:tracePt t="64235" x="3890963" y="5168900"/>
          <p14:tracePt t="64239" x="3973513" y="5154613"/>
          <p14:tracePt t="64255" x="4029075" y="5141913"/>
          <p14:tracePt t="64259" x="4070350" y="5127625"/>
          <p14:tracePt t="64268" x="4125913" y="5127625"/>
          <p14:tracePt t="64271" x="4208463" y="5127625"/>
          <p14:tracePt t="64276" x="4264025" y="5127625"/>
          <p14:tracePt t="64284" x="4305300" y="5127625"/>
          <p14:tracePt t="64292" x="4332288" y="5127625"/>
          <p14:tracePt t="64300" x="4360863" y="5141913"/>
          <p14:tracePt t="64308" x="4402138" y="5141913"/>
          <p14:tracePt t="64318" x="4443413" y="5154613"/>
          <p14:tracePt t="64334" x="4498975" y="5168900"/>
          <p14:tracePt t="64343" x="4540250" y="5195888"/>
          <p14:tracePt t="64353" x="4581525" y="5195888"/>
          <p14:tracePt t="64358" x="4622800" y="5195888"/>
          <p14:tracePt t="64365" x="4664075" y="5224463"/>
          <p14:tracePt t="64373" x="4691063" y="5224463"/>
          <p14:tracePt t="64382" x="4705350" y="5224463"/>
          <p14:tracePt t="64389" x="4732338" y="5237163"/>
          <p14:tracePt t="64415" x="4746625" y="5237163"/>
          <p14:tracePt t="64924" x="4760913" y="5237163"/>
          <p14:tracePt t="64932" x="4775200" y="5237163"/>
          <p14:tracePt t="64945" x="4787900" y="5237163"/>
          <p14:tracePt t="64962" x="4787900" y="5251450"/>
          <p14:tracePt t="65022" x="4802188" y="5251450"/>
          <p14:tracePt t="65033" x="4816475" y="5251450"/>
          <p14:tracePt t="65040" x="4843463" y="5251450"/>
          <p14:tracePt t="65047" x="4857750" y="5265738"/>
          <p14:tracePt t="65054" x="4870450" y="5265738"/>
          <p14:tracePt t="65070" x="4884738" y="5265738"/>
          <p14:tracePt t="65086" x="4884738" y="5278438"/>
          <p14:tracePt t="65094" x="4899025" y="5278438"/>
          <p14:tracePt t="65116" x="4911725" y="5278438"/>
          <p14:tracePt t="65152" x="4954588" y="5292725"/>
          <p14:tracePt t="65159" x="4967288" y="5292725"/>
          <p14:tracePt t="65166" x="4995863" y="5292725"/>
          <p14:tracePt t="65173" x="5008563" y="5292725"/>
          <p14:tracePt t="65181" x="5022850" y="5292725"/>
          <p14:tracePt t="65204" x="5037138" y="5292725"/>
          <p14:tracePt t="65255" x="5049838" y="5292725"/>
          <p14:tracePt t="65275" x="5064125" y="5292725"/>
          <p14:tracePt t="65283" x="5078413" y="5292725"/>
          <p14:tracePt t="65291" x="5105400" y="5292725"/>
          <p14:tracePt t="65299" x="5132388" y="5292725"/>
          <p14:tracePt t="65308" x="5160963" y="5292725"/>
          <p14:tracePt t="65320" x="5202238" y="5292725"/>
          <p14:tracePt t="65324" x="5229225" y="5292725"/>
          <p14:tracePt t="65335" x="5257800" y="5292725"/>
          <p14:tracePt t="65340" x="5284788" y="5292725"/>
          <p14:tracePt t="65350" x="5326063" y="5292725"/>
          <p14:tracePt t="65355" x="5354638" y="5292725"/>
          <p14:tracePt t="65364" x="5395913" y="5292725"/>
          <p14:tracePt t="65368" x="5408613" y="5292725"/>
          <p14:tracePt t="65379" x="5437188" y="5292725"/>
          <p14:tracePt t="65389" x="5449888" y="5292725"/>
          <p14:tracePt t="65398" x="5464175" y="5292725"/>
          <p14:tracePt t="65402" x="5478463" y="5292725"/>
          <p14:tracePt t="65424" x="5491163" y="5292725"/>
          <p14:tracePt t="65432" x="5491163" y="5307013"/>
          <p14:tracePt t="65451" x="5505450" y="5307013"/>
          <p14:tracePt t="65459" x="5519738" y="5307013"/>
          <p14:tracePt t="65472" x="5534025" y="5307013"/>
          <p14:tracePt t="65474" x="5546725" y="5307013"/>
          <p14:tracePt t="65482" x="5561013" y="5307013"/>
          <p14:tracePt t="65486" x="5575300" y="5307013"/>
          <p14:tracePt t="65504" x="5588000" y="5307013"/>
          <p14:tracePt t="65519" x="5602288" y="5307013"/>
          <p14:tracePt t="65535" x="5616575" y="5307013"/>
          <p14:tracePt t="65555" x="5629275" y="5307013"/>
          <p14:tracePt t="65570" x="5643563" y="5307013"/>
          <p14:tracePt t="65576" x="5657850" y="5307013"/>
          <p14:tracePt t="65583" x="5670550" y="5307013"/>
          <p14:tracePt t="65603" x="5684838" y="5307013"/>
          <p14:tracePt t="65650" x="5713413" y="5307013"/>
          <p14:tracePt t="65662" x="5726113" y="5307013"/>
          <p14:tracePt t="65670" x="5754688" y="5307013"/>
          <p14:tracePt t="65684" x="5767388" y="5307013"/>
          <p14:tracePt t="65694" x="5781675" y="5307013"/>
          <p14:tracePt t="65753" x="5795963" y="5307013"/>
          <p14:tracePt t="65876" x="5808663" y="5307013"/>
          <p14:tracePt t="65909" x="5822950" y="5307013"/>
          <p14:tracePt t="65929" x="5837238" y="5307013"/>
          <p14:tracePt t="65954" x="5849938" y="5307013"/>
          <p14:tracePt t="66008" x="5864225" y="5307013"/>
          <p14:tracePt t="66022" x="5864225" y="5292725"/>
          <p14:tracePt t="66048" x="5864225" y="5278438"/>
          <p14:tracePt t="68041" x="5849938" y="5278438"/>
          <p14:tracePt t="68048" x="5822950" y="5278438"/>
          <p14:tracePt t="68056" x="5781675" y="5278438"/>
          <p14:tracePt t="68064" x="5754688" y="5278438"/>
          <p14:tracePt t="68073" x="5726113" y="5278438"/>
          <p14:tracePt t="68080" x="5699125" y="5265738"/>
          <p14:tracePt t="68088" x="5670550" y="5265738"/>
          <p14:tracePt t="68099" x="5657850" y="5265738"/>
          <p14:tracePt t="68110" x="5643563" y="5265738"/>
          <p14:tracePt t="68118" x="5629275" y="5265738"/>
          <p14:tracePt t="68126" x="5616575" y="5265738"/>
          <p14:tracePt t="68135" x="5602288" y="5265738"/>
          <p14:tracePt t="68145" x="5588000" y="5265738"/>
          <p14:tracePt t="68151" x="5575300" y="5265738"/>
          <p14:tracePt t="68159" x="5561013" y="5265738"/>
          <p14:tracePt t="68167" x="5534025" y="5265738"/>
          <p14:tracePt t="68175" x="5519738" y="5265738"/>
          <p14:tracePt t="68191" x="5491163" y="5265738"/>
          <p14:tracePt t="68207" x="5478463" y="5265738"/>
          <p14:tracePt t="68374" x="5491163" y="5251450"/>
          <p14:tracePt t="68379" x="5519738" y="5251450"/>
          <p14:tracePt t="68395" x="5546725" y="5251450"/>
          <p14:tracePt t="68402" x="5575300" y="5251450"/>
          <p14:tracePt t="68410" x="5588000" y="5251450"/>
          <p14:tracePt t="68420" x="5629275" y="5251450"/>
          <p14:tracePt t="68426" x="5643563" y="5251450"/>
          <p14:tracePt t="68435" x="5670550" y="5237163"/>
          <p14:tracePt t="68441" x="5699125" y="5237163"/>
          <p14:tracePt t="68449" x="5713413" y="5237163"/>
          <p14:tracePt t="68456" x="5726113" y="5237163"/>
          <p14:tracePt t="68464" x="5754688" y="5237163"/>
          <p14:tracePt t="68482" x="5781675" y="5237163"/>
          <p14:tracePt t="68488" x="5795963" y="5237163"/>
          <p14:tracePt t="68499" x="5822950" y="5237163"/>
          <p14:tracePt t="68505" x="5837238" y="5251450"/>
          <p14:tracePt t="68514" x="5849938" y="5265738"/>
          <p14:tracePt t="68521" x="5864225" y="5265738"/>
          <p14:tracePt t="68531" x="5878513" y="5278438"/>
          <p14:tracePt t="68537" x="5905500" y="5278438"/>
          <p14:tracePt t="68551" x="5919788" y="5278438"/>
          <p14:tracePt t="68558" x="5934075" y="5278438"/>
          <p14:tracePt t="68567" x="5946775" y="5278438"/>
          <p14:tracePt t="68577" x="5961063" y="5278438"/>
          <p14:tracePt t="68582" x="5975350" y="5278438"/>
          <p14:tracePt t="68591" x="5988050" y="5278438"/>
          <p14:tracePt t="68598" x="6002338" y="5278438"/>
          <p14:tracePt t="68607" x="6029325" y="5278438"/>
          <p14:tracePt t="68623" x="6043613" y="5278438"/>
          <p14:tracePt t="69196" x="6016625" y="5278438"/>
          <p14:tracePt t="69202" x="5988050" y="5278438"/>
          <p14:tracePt t="69210" x="5975350" y="5278438"/>
          <p14:tracePt t="69218" x="5934075" y="5278438"/>
          <p14:tracePt t="69227" x="5919788" y="5278438"/>
          <p14:tracePt t="69234" x="5892800" y="5278438"/>
          <p14:tracePt t="69243" x="5822950" y="5278438"/>
          <p14:tracePt t="69250" x="5781675" y="5278438"/>
          <p14:tracePt t="69258" x="5754688" y="5278438"/>
          <p14:tracePt t="69268" x="5713413" y="5278438"/>
          <p14:tracePt t="69274" x="5670550" y="5278438"/>
          <p14:tracePt t="69282" x="5657850" y="5278438"/>
          <p14:tracePt t="69290" x="5643563" y="5278438"/>
          <p14:tracePt t="69298" x="5643563" y="5265738"/>
          <p14:tracePt t="69316" x="5629275" y="5265738"/>
          <p14:tracePt t="69345" x="5616575" y="5265738"/>
          <p14:tracePt t="69368" x="5616575" y="5251450"/>
          <p14:tracePt t="69380" x="5602288" y="5251450"/>
          <p14:tracePt t="69392" x="5588000" y="5251450"/>
          <p14:tracePt t="69612" x="5602288" y="5251450"/>
          <p14:tracePt t="69620" x="5629275" y="5237163"/>
          <p14:tracePt t="69629" x="5643563" y="5237163"/>
          <p14:tracePt t="69634" x="5657850" y="5237163"/>
          <p14:tracePt t="69642" x="5699125" y="5224463"/>
          <p14:tracePt t="69650" x="5713413" y="5224463"/>
          <p14:tracePt t="69658" x="5740400" y="5224463"/>
          <p14:tracePt t="69668" x="5754688" y="5224463"/>
          <p14:tracePt t="69676" x="5767388" y="5224463"/>
          <p14:tracePt t="69690" x="5781675" y="5224463"/>
          <p14:tracePt t="69705" x="5795963" y="5224463"/>
          <p14:tracePt t="69715" x="5808663" y="5224463"/>
          <p14:tracePt t="69732" x="5822950" y="5224463"/>
          <p14:tracePt t="69738" x="5837238" y="5224463"/>
          <p14:tracePt t="69755" x="5849938" y="5224463"/>
          <p14:tracePt t="69770" x="5864225" y="5224463"/>
          <p14:tracePt t="69779" x="5892800" y="5224463"/>
          <p14:tracePt t="69793" x="5905500" y="5224463"/>
          <p14:tracePt t="69808" x="5934075" y="5224463"/>
          <p14:tracePt t="69841" x="5975350" y="5224463"/>
          <p14:tracePt t="69852" x="5988050" y="5224463"/>
          <p14:tracePt t="69875" x="6002338" y="5224463"/>
          <p14:tracePt t="70015" x="6016625" y="5224463"/>
          <p14:tracePt t="71758" x="6002338" y="5224463"/>
          <p14:tracePt t="71768" x="5975350" y="5224463"/>
          <p14:tracePt t="71773" x="5961063" y="5224463"/>
          <p14:tracePt t="71783" x="5934075" y="5224463"/>
          <p14:tracePt t="71789" x="5905500" y="5224463"/>
          <p14:tracePt t="71799" x="5864225" y="5224463"/>
          <p14:tracePt t="71805" x="5822950" y="5224463"/>
          <p14:tracePt t="71813" x="5808663" y="5224463"/>
          <p14:tracePt t="71820" x="5767388" y="5224463"/>
          <p14:tracePt t="71830" x="5726113" y="5224463"/>
          <p14:tracePt t="71834" x="5684838" y="5224463"/>
          <p14:tracePt t="71845" x="5643563" y="5224463"/>
          <p14:tracePt t="71850" x="5629275" y="5224463"/>
          <p14:tracePt t="71866" x="5616575" y="5224463"/>
          <p14:tracePt t="71892" x="5616575" y="5210175"/>
          <p14:tracePt t="71923" x="5616575" y="5195888"/>
          <p14:tracePt t="71971" x="5616575" y="5183188"/>
          <p14:tracePt t="72026" x="5629275" y="5183188"/>
          <p14:tracePt t="72910" x="5629275" y="5168900"/>
          <p14:tracePt t="72916" x="5643563" y="5168900"/>
          <p14:tracePt t="72924" x="5657850" y="5168900"/>
          <p14:tracePt t="72930" x="5670550" y="5168900"/>
          <p14:tracePt t="72943" x="5684838" y="5168900"/>
          <p14:tracePt t="72951" x="5699125" y="5154613"/>
          <p14:tracePt t="72959" x="5713413" y="5154613"/>
          <p14:tracePt t="72990" x="5726113" y="5154613"/>
          <p14:tracePt t="73030" x="5740400" y="5154613"/>
          <p14:tracePt t="73045" x="5767388" y="5154613"/>
          <p14:tracePt t="73052" x="5767388" y="5168900"/>
          <p14:tracePt t="73068" x="5781675" y="5168900"/>
          <p14:tracePt t="73080" x="5781675" y="5183188"/>
          <p14:tracePt t="73098" x="5808663" y="5195888"/>
          <p14:tracePt t="73189" x="5822950" y="5195888"/>
          <p14:tracePt t="73196" x="5837238" y="5195888"/>
          <p14:tracePt t="73203" x="5864225" y="5195888"/>
          <p14:tracePt t="73212" x="5892800" y="5210175"/>
          <p14:tracePt t="73219" x="5919788" y="5210175"/>
          <p14:tracePt t="73227" x="5946775" y="5210175"/>
          <p14:tracePt t="73235" x="5961063" y="5210175"/>
          <p14:tracePt t="73243" x="5975350" y="5210175"/>
          <p14:tracePt t="73317" x="5988050" y="5210175"/>
          <p14:tracePt t="73337" x="6002338" y="5210175"/>
          <p14:tracePt t="73346" x="6016625" y="5210175"/>
          <p14:tracePt t="73431" x="6029325" y="5210175"/>
          <p14:tracePt t="73846" x="6016625" y="5210175"/>
          <p14:tracePt t="73855" x="6002338" y="5210175"/>
          <p14:tracePt t="73862" x="5975350" y="5210175"/>
          <p14:tracePt t="73870" x="5961063" y="5210175"/>
          <p14:tracePt t="73880" x="5946775" y="5210175"/>
          <p14:tracePt t="73887" x="5934075" y="5210175"/>
          <p14:tracePt t="73896" x="5905500" y="5210175"/>
          <p14:tracePt t="73903" x="5864225" y="5210175"/>
          <p14:tracePt t="73909" x="5849938" y="5195888"/>
          <p14:tracePt t="73917" x="5837238" y="5183188"/>
          <p14:tracePt t="73925" x="5822950" y="5183188"/>
          <p14:tracePt t="73941" x="5808663" y="5183188"/>
          <p14:tracePt t="73965" x="5795963" y="5183188"/>
          <p14:tracePt t="73984" x="5767388" y="5183188"/>
          <p14:tracePt t="73988" x="5754688" y="5183188"/>
          <p14:tracePt t="73999" x="5713413" y="5183188"/>
          <p14:tracePt t="74005" x="5670550" y="5183188"/>
          <p14:tracePt t="74014" x="5629275" y="5183188"/>
          <p14:tracePt t="74018" x="5602288" y="5183188"/>
          <p14:tracePt t="74029" x="5561013" y="5183188"/>
          <p14:tracePt t="74035" x="5546725" y="5183188"/>
          <p14:tracePt t="74058" x="5534025" y="5183188"/>
          <p14:tracePt t="74287" x="5546725" y="5183188"/>
          <p14:tracePt t="74303" x="5561013" y="5183188"/>
          <p14:tracePt t="74313" x="5575300" y="5183188"/>
          <p14:tracePt t="74318" x="5588000" y="5183188"/>
          <p14:tracePt t="74334" x="5602288" y="5183188"/>
          <p14:tracePt t="74356" x="5616575" y="5183188"/>
          <p14:tracePt t="74397" x="5629275" y="5183188"/>
          <p14:tracePt t="74413" x="5643563" y="5183188"/>
          <p14:tracePt t="74428" x="5657850" y="5183188"/>
          <p14:tracePt t="74444" x="5670550" y="5183188"/>
          <p14:tracePt t="74453" x="5684838" y="5183188"/>
          <p14:tracePt t="74458" x="5699125" y="5183188"/>
          <p14:tracePt t="74474" x="5713413" y="5183188"/>
          <p14:tracePt t="74482" x="5740400" y="5183188"/>
          <p14:tracePt t="74491" x="5754688" y="5183188"/>
          <p14:tracePt t="74498" x="5767388" y="5183188"/>
          <p14:tracePt t="74507" x="5795963" y="5183188"/>
          <p14:tracePt t="74524" x="5808663" y="5183188"/>
          <p14:tracePt t="74540" x="5822950" y="5183188"/>
          <p14:tracePt t="74554" x="5837238" y="5183188"/>
          <p14:tracePt t="74557" x="5849938" y="5183188"/>
          <p14:tracePt t="74564" x="5864225" y="5183188"/>
          <p14:tracePt t="74569" x="5892800" y="5183188"/>
          <p14:tracePt t="74581" x="5905500" y="5183188"/>
          <p14:tracePt t="74585" x="5934075" y="5183188"/>
          <p14:tracePt t="74593" x="5961063" y="5183188"/>
          <p14:tracePt t="74601" x="5975350" y="5183188"/>
          <p14:tracePt t="74612" x="5988050" y="5168900"/>
          <p14:tracePt t="74617" x="6002338" y="5168900"/>
          <p14:tracePt t="74633" x="6016625" y="5154613"/>
          <p14:tracePt t="74649" x="6029325" y="5154613"/>
          <p14:tracePt t="74702" x="6043613" y="5127625"/>
          <p14:tracePt t="74719" x="6043613" y="5113338"/>
          <p14:tracePt t="74727" x="6057900" y="5113338"/>
          <p14:tracePt t="74734" x="6072188" y="5086350"/>
          <p14:tracePt t="74750" x="6072188" y="5072063"/>
          <p14:tracePt t="74766" x="6072188" y="5045075"/>
          <p14:tracePt t="74774" x="6084888" y="5030788"/>
          <p14:tracePt t="74780" x="6084888" y="5016500"/>
          <p14:tracePt t="74788" x="6099175" y="4989513"/>
          <p14:tracePt t="74797" x="6099175" y="4975225"/>
          <p14:tracePt t="74814" x="6099175" y="4948238"/>
          <p14:tracePt t="74832" x="6099175" y="4921250"/>
          <p14:tracePt t="74836" x="6084888" y="4906963"/>
          <p14:tracePt t="74853" x="6072188" y="4879975"/>
          <p14:tracePt t="74862" x="6057900" y="4865688"/>
          <p14:tracePt t="74869" x="6029325" y="4851400"/>
          <p14:tracePt t="74878" x="6029325" y="4838700"/>
          <p14:tracePt t="74885" x="6002338" y="4824413"/>
          <p14:tracePt t="74890" x="6002338" y="4810125"/>
          <p14:tracePt t="74898" x="5975350" y="4797425"/>
          <p14:tracePt t="74914" x="5961063" y="4797425"/>
          <p14:tracePt t="74923" x="5946775" y="4783138"/>
          <p14:tracePt t="74930" x="5919788" y="4783138"/>
          <p14:tracePt t="74938" x="5892800" y="4783138"/>
          <p14:tracePt t="74946" x="5864225" y="4783138"/>
          <p14:tracePt t="74954" x="5822950" y="4783138"/>
          <p14:tracePt t="74962" x="5781675" y="4783138"/>
          <p14:tracePt t="74971" x="5740400" y="4783138"/>
          <p14:tracePt t="74979" x="5699125" y="4797425"/>
          <p14:tracePt t="74986" x="5657850" y="4810125"/>
          <p14:tracePt t="74992" x="5616575" y="4810125"/>
          <p14:tracePt t="75000" x="5602288" y="4810125"/>
          <p14:tracePt t="75008" x="5588000" y="4810125"/>
          <p14:tracePt t="75024" x="5575300" y="4810125"/>
          <p14:tracePt t="75064" x="5575300" y="4824413"/>
          <p14:tracePt t="75073" x="5561013" y="4824413"/>
          <p14:tracePt t="75088" x="5546725" y="4838700"/>
          <p14:tracePt t="75098" x="5534025" y="4865688"/>
          <p14:tracePt t="75105" x="5519738" y="4879975"/>
          <p14:tracePt t="75127" x="5519738" y="4892675"/>
          <p14:tracePt t="75135" x="5505450" y="4892675"/>
          <p14:tracePt t="75142" x="5505450" y="4906963"/>
          <p14:tracePt t="75150" x="5505450" y="4921250"/>
          <p14:tracePt t="75158" x="5505450" y="4933950"/>
          <p14:tracePt t="75167" x="5505450" y="4948238"/>
          <p14:tracePt t="75175" x="5505450" y="4962525"/>
          <p14:tracePt t="75183" x="5505450" y="4975225"/>
          <p14:tracePt t="75190" x="5505450" y="5003800"/>
          <p14:tracePt t="75198" x="5505450" y="5045075"/>
          <p14:tracePt t="75207" x="5505450" y="5057775"/>
          <p14:tracePt t="75212" x="5519738" y="5086350"/>
          <p14:tracePt t="75220" x="5519738" y="5113338"/>
          <p14:tracePt t="75232" x="5546725" y="5141913"/>
          <p14:tracePt t="75236" x="5561013" y="5168900"/>
          <p14:tracePt t="75245" x="5575300" y="5183188"/>
          <p14:tracePt t="75253" x="5602288" y="5224463"/>
          <p14:tracePt t="75262" x="5629275" y="5237163"/>
          <p14:tracePt t="75268" x="5657850" y="5265738"/>
          <p14:tracePt t="75276" x="5684838" y="5278438"/>
          <p14:tracePt t="75284" x="5699125" y="5278438"/>
          <p14:tracePt t="75292" x="5713413" y="5292725"/>
          <p14:tracePt t="75300" x="5740400" y="5292725"/>
          <p14:tracePt t="75316" x="5767388" y="5292725"/>
          <p14:tracePt t="75328" x="5795963" y="5292725"/>
          <p14:tracePt t="75330" x="5822950" y="5292725"/>
          <p14:tracePt t="75338" x="5849938" y="5278438"/>
          <p14:tracePt t="75346" x="5892800" y="5278438"/>
          <p14:tracePt t="75356" x="5934075" y="5265738"/>
          <p14:tracePt t="75362" x="5961063" y="5265738"/>
          <p14:tracePt t="75370" x="6002338" y="5265738"/>
          <p14:tracePt t="75379" x="6029325" y="5265738"/>
          <p14:tracePt t="75386" x="6057900" y="5265738"/>
          <p14:tracePt t="75395" x="6072188" y="5278438"/>
          <p14:tracePt t="75403" x="6099175" y="5278438"/>
          <p14:tracePt t="75421" x="6113463" y="5278438"/>
          <p14:tracePt t="75425" x="6126163" y="5278438"/>
          <p14:tracePt t="75440" x="6140450" y="5278438"/>
          <p14:tracePt t="75456" x="6154738" y="5278438"/>
          <p14:tracePt t="75488" x="6167438" y="5278438"/>
          <p14:tracePt t="75504" x="6181725" y="5278438"/>
          <p14:tracePt t="75520" x="6208713" y="5278438"/>
          <p14:tracePt t="75529" x="6208713" y="5251450"/>
          <p14:tracePt t="75535" x="6237288" y="5251450"/>
          <p14:tracePt t="75551" x="6237288" y="5237163"/>
          <p14:tracePt t="75558" x="6251575" y="5237163"/>
          <p14:tracePt t="75758" x="6237288" y="5237163"/>
          <p14:tracePt t="75771" x="6223000" y="5237163"/>
          <p14:tracePt t="75781" x="6208713" y="5237163"/>
          <p14:tracePt t="75787" x="6196013" y="5237163"/>
          <p14:tracePt t="75795" x="6167438" y="5237163"/>
          <p14:tracePt t="75802" x="6140450" y="5237163"/>
          <p14:tracePt t="75812" x="6113463" y="5237163"/>
          <p14:tracePt t="75819" x="6072188" y="5237163"/>
          <p14:tracePt t="75832" x="6029325" y="5237163"/>
          <p14:tracePt t="75835" x="6002338" y="5237163"/>
          <p14:tracePt t="75843" x="5946775" y="5237163"/>
          <p14:tracePt t="75851" x="5905500" y="5237163"/>
          <p14:tracePt t="75861" x="5892800" y="5237163"/>
          <p14:tracePt t="75866" x="5849938" y="5237163"/>
          <p14:tracePt t="75873" x="5837238" y="5237163"/>
          <p14:tracePt t="75880" x="5822950" y="5237163"/>
          <p14:tracePt t="75888" x="5808663" y="5237163"/>
          <p14:tracePt t="75897" x="5781675" y="5237163"/>
          <p14:tracePt t="75912" x="5754688" y="5237163"/>
          <p14:tracePt t="75921" x="5740400" y="5237163"/>
          <p14:tracePt t="75929" x="5726113" y="5237163"/>
          <p14:tracePt t="75937" x="5713413" y="5237163"/>
          <p14:tracePt t="75945" x="5699125" y="5237163"/>
          <p14:tracePt t="75962" x="5684838" y="5237163"/>
          <p14:tracePt t="76018" x="5670550" y="5237163"/>
          <p14:tracePt t="76022" x="5670550" y="5251450"/>
          <p14:tracePt t="76031" x="5657850" y="5251450"/>
          <p14:tracePt t="76039" x="5643563" y="5251450"/>
          <p14:tracePt t="76047" x="5629275" y="5251450"/>
          <p14:tracePt t="76071" x="5629275" y="5265738"/>
          <p14:tracePt t="76165" x="5643563" y="5265738"/>
          <p14:tracePt t="76173" x="5657850" y="5265738"/>
          <p14:tracePt t="76181" x="5684838" y="5265738"/>
          <p14:tracePt t="76189" x="5699125" y="5265738"/>
          <p14:tracePt t="76196" x="5726113" y="5265738"/>
          <p14:tracePt t="76203" x="5767388" y="5265738"/>
          <p14:tracePt t="76212" x="5795963" y="5265738"/>
          <p14:tracePt t="76219" x="5822950" y="5265738"/>
          <p14:tracePt t="76229" x="5849938" y="5265738"/>
          <p14:tracePt t="76235" x="5892800" y="5265738"/>
          <p14:tracePt t="76242" x="5919788" y="5265738"/>
          <p14:tracePt t="76251" x="5961063" y="5278438"/>
          <p14:tracePt t="76259" x="5988050" y="5278438"/>
          <p14:tracePt t="76267" x="6029325" y="5278438"/>
          <p14:tracePt t="76274" x="6057900" y="5278438"/>
          <p14:tracePt t="76283" x="6072188" y="5278438"/>
          <p14:tracePt t="76291" x="6084888" y="5278438"/>
          <p14:tracePt t="77429" x="6072188" y="5278438"/>
          <p14:tracePt t="77437" x="6057900" y="5278438"/>
          <p14:tracePt t="77446" x="6016625" y="5278438"/>
          <p14:tracePt t="77454" x="5988050" y="5278438"/>
          <p14:tracePt t="77463" x="5961063" y="5278438"/>
          <p14:tracePt t="77470" x="5934075" y="5278438"/>
          <p14:tracePt t="77478" x="5892800" y="5278438"/>
          <p14:tracePt t="77485" x="5864225" y="5265738"/>
          <p14:tracePt t="77494" x="5837238" y="5265738"/>
          <p14:tracePt t="77500" x="5795963" y="5265738"/>
          <p14:tracePt t="77514" x="5767388" y="5251450"/>
          <p14:tracePt t="77523" x="5754688" y="5237163"/>
          <p14:tracePt t="77530" x="5713413" y="5224463"/>
          <p14:tracePt t="77539" x="5684838" y="5210175"/>
          <p14:tracePt t="77547" x="5629275" y="5195888"/>
          <p14:tracePt t="77554" x="5575300" y="5183188"/>
          <p14:tracePt t="77562" x="5505450" y="5168900"/>
          <p14:tracePt t="77571" x="5395913" y="5154613"/>
          <p14:tracePt t="77579" x="5299075" y="5141913"/>
          <p14:tracePt t="77586" x="5257800" y="5141913"/>
          <p14:tracePt t="77595" x="5160963" y="5127625"/>
          <p14:tracePt t="77602" x="5037138" y="5113338"/>
          <p14:tracePt t="77611" x="4954588" y="5086350"/>
          <p14:tracePt t="77616" x="4857750" y="5057775"/>
          <p14:tracePt t="77628" x="4802188" y="5045075"/>
          <p14:tracePt t="77632" x="4760913" y="5030788"/>
          <p14:tracePt t="77640" x="4691063" y="5016500"/>
          <p14:tracePt t="77648" x="4678363" y="5003800"/>
          <p14:tracePt t="77656" x="4637088" y="5003800"/>
          <p14:tracePt t="77665" x="4608513" y="5003800"/>
          <p14:tracePt t="77672" x="4567238" y="5003800"/>
          <p14:tracePt t="77681" x="4525963" y="5003800"/>
          <p14:tracePt t="77690" x="4484688" y="5003800"/>
          <p14:tracePt t="77697" x="4443413" y="5003800"/>
          <p14:tracePt t="77704" x="4402138" y="5003800"/>
          <p14:tracePt t="77713" x="4360863" y="4989513"/>
          <p14:tracePt t="77721" x="4264025" y="4948238"/>
          <p14:tracePt t="77728" x="4057650" y="4865688"/>
          <p14:tracePt t="77736" x="3781425" y="4727575"/>
          <p14:tracePt t="77743" x="3587750" y="4603750"/>
          <p14:tracePt t="77751" x="3408363" y="4506913"/>
          <p14:tracePt t="77759" x="3270250" y="4410075"/>
          <p14:tracePt t="77766" x="3090863" y="4286250"/>
          <p14:tracePt t="77775" x="3008313" y="4217988"/>
          <p14:tracePt t="77783" x="2884488" y="4106863"/>
          <p14:tracePt t="77791" x="2814638" y="4024313"/>
          <p14:tracePt t="77798" x="2773363" y="3983038"/>
          <p14:tracePt t="77806" x="2663825" y="3859213"/>
          <p14:tracePt t="77814" x="2608263" y="3803650"/>
          <p14:tracePt t="77822" x="2525713" y="3694113"/>
          <p14:tracePt t="77833" x="2428875" y="3611563"/>
          <p14:tracePt t="77838" x="2235200" y="3390900"/>
          <p14:tracePt t="77844" x="2097088" y="3252788"/>
          <p14:tracePt t="77852" x="1820863" y="2990850"/>
          <p14:tracePt t="77861" x="1682750" y="2852738"/>
          <p14:tracePt t="77868" x="1435100" y="2632075"/>
          <p14:tracePt t="77878" x="1228725" y="2439988"/>
          <p14:tracePt t="77884" x="1020763" y="2274888"/>
          <p14:tracePt t="77894" x="773113" y="2054225"/>
          <p14:tracePt t="77900" x="620713" y="1930400"/>
          <p14:tracePt t="77908" x="261938" y="1612900"/>
          <p14:tracePt t="77916" x="123825" y="1516063"/>
        </p14:tracePtLst>
      </p14:laserTraceLst>
    </p:ext>
  </p:extLs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509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Sitka Small" panose="02000505000000020004" pitchFamily="2" charset="0"/>
                <a:cs typeface="Times New Roman" pitchFamily="18" charset="0"/>
              </a:rPr>
              <a:t>Goals of Lexical Analysis</a:t>
            </a:r>
            <a:endParaRPr lang="zh-CN" altLang="en-US" dirty="0">
              <a:latin typeface="Sitka Small" panose="02000505000000020004" pitchFamily="2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9080500" cy="4525963"/>
          </a:xfrm>
        </p:spPr>
        <p:txBody>
          <a:bodyPr>
            <a:norm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The token sequence will be used in the parser to recover the program structure.</a:t>
            </a:r>
          </a:p>
          <a:p>
            <a:pPr>
              <a:lnSpc>
                <a:spcPts val="2700"/>
              </a:lnSpc>
            </a:pPr>
            <a:endParaRPr lang="en-US" altLang="zh-CN" dirty="0">
              <a:solidFill>
                <a:srgbClr val="3C3C3C"/>
              </a:solidFill>
              <a:latin typeface="Sitka Text" panose="02000505000000020004" pitchFamily="2" charset="0"/>
              <a:cs typeface="Times New Roman" pitchFamily="18" charset="0"/>
            </a:endParaRPr>
          </a:p>
          <a:p>
            <a:pPr>
              <a:lnSpc>
                <a:spcPts val="2700"/>
              </a:lnSpc>
            </a:pPr>
            <a:endParaRPr lang="en-US" altLang="zh-CN" dirty="0">
              <a:solidFill>
                <a:srgbClr val="3C3C3C"/>
              </a:solidFill>
              <a:latin typeface="Sitka Text" panose="02000505000000020004" pitchFamily="2" charset="0"/>
              <a:cs typeface="Times New Roman" pitchFamily="18" charset="0"/>
            </a:endParaRPr>
          </a:p>
          <a:p>
            <a:pPr>
              <a:lnSpc>
                <a:spcPts val="2700"/>
              </a:lnSpc>
              <a:tabLst/>
            </a:pPr>
            <a:endParaRPr lang="en-US" altLang="zh-CN" dirty="0">
              <a:solidFill>
                <a:srgbClr val="3C3C3C"/>
              </a:solidFill>
              <a:latin typeface="Sitka Text" panose="02000505000000020004" pitchFamily="2" charset="0"/>
              <a:cs typeface="Times New Roman" pitchFamily="18" charset="0"/>
            </a:endParaRPr>
          </a:p>
          <a:p>
            <a:pPr>
              <a:lnSpc>
                <a:spcPts val="3100"/>
              </a:lnSpc>
              <a:tabLst/>
            </a:pPr>
            <a:endParaRPr lang="en-US" altLang="zh-CN" dirty="0">
              <a:solidFill>
                <a:srgbClr val="3C3C3C"/>
              </a:solidFill>
              <a:latin typeface="Sitka Text" panose="02000505000000020004" pitchFamily="2" charset="0"/>
              <a:cs typeface="Times New Roman" pitchFamily="18" charset="0"/>
            </a:endParaRPr>
          </a:p>
          <a:p>
            <a:endParaRPr lang="zh-CN" altLang="en-US" dirty="0">
              <a:latin typeface="Sitka Text" panose="02000505000000020004" pitchFamily="2" charset="0"/>
            </a:endParaRPr>
          </a:p>
        </p:txBody>
      </p:sp>
      <p:grpSp>
        <p:nvGrpSpPr>
          <p:cNvPr id="4" name="Group 22"/>
          <p:cNvGrpSpPr>
            <a:grpSpLocks/>
          </p:cNvGrpSpPr>
          <p:nvPr/>
        </p:nvGrpSpPr>
        <p:grpSpPr bwMode="auto">
          <a:xfrm>
            <a:off x="969934" y="3135308"/>
            <a:ext cx="6643756" cy="1614503"/>
            <a:chOff x="676" y="2614"/>
            <a:chExt cx="3795" cy="923"/>
          </a:xfrm>
        </p:grpSpPr>
        <p:sp>
          <p:nvSpPr>
            <p:cNvPr id="5" name="Line 13"/>
            <p:cNvSpPr>
              <a:spLocks noChangeShapeType="1"/>
            </p:cNvSpPr>
            <p:nvPr/>
          </p:nvSpPr>
          <p:spPr bwMode="auto">
            <a:xfrm>
              <a:off x="703" y="3043"/>
              <a:ext cx="82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none" w="med" len="med"/>
              <a:tailEnd type="arrow" w="med" len="med"/>
            </a:ln>
            <a:effectLst/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6" name="Text Box 14"/>
            <p:cNvSpPr txBox="1">
              <a:spLocks noChangeArrowheads="1"/>
            </p:cNvSpPr>
            <p:nvPr/>
          </p:nvSpPr>
          <p:spPr bwMode="auto">
            <a:xfrm>
              <a:off x="1519" y="2893"/>
              <a:ext cx="953" cy="282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600" b="1" dirty="0">
                  <a:latin typeface="Courier New" pitchFamily="18" charset="0"/>
                  <a:cs typeface="Courier New" pitchFamily="18" charset="0"/>
                </a:rPr>
                <a:t>scanner</a:t>
              </a:r>
            </a:p>
          </p:txBody>
        </p:sp>
        <p:sp>
          <p:nvSpPr>
            <p:cNvPr id="7" name="Text Box 15"/>
            <p:cNvSpPr txBox="1">
              <a:spLocks noChangeArrowheads="1"/>
            </p:cNvSpPr>
            <p:nvPr/>
          </p:nvSpPr>
          <p:spPr bwMode="auto">
            <a:xfrm>
              <a:off x="3445" y="2893"/>
              <a:ext cx="1026" cy="282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600" b="1" dirty="0">
                  <a:latin typeface="Courier New" pitchFamily="18" charset="0"/>
                  <a:cs typeface="Courier New" pitchFamily="18" charset="0"/>
                </a:rPr>
                <a:t>parser</a:t>
              </a:r>
            </a:p>
          </p:txBody>
        </p:sp>
        <p:sp>
          <p:nvSpPr>
            <p:cNvPr id="8" name="Line 16"/>
            <p:cNvSpPr>
              <a:spLocks noChangeShapeType="1"/>
            </p:cNvSpPr>
            <p:nvPr/>
          </p:nvSpPr>
          <p:spPr bwMode="auto">
            <a:xfrm flipH="1">
              <a:off x="2506" y="2947"/>
              <a:ext cx="89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none" w="med" len="med"/>
              <a:tailEnd type="arrow" w="med" len="med"/>
            </a:ln>
            <a:effectLst/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9" name="Text Box 17"/>
            <p:cNvSpPr txBox="1">
              <a:spLocks noChangeArrowheads="1"/>
            </p:cNvSpPr>
            <p:nvPr/>
          </p:nvSpPr>
          <p:spPr bwMode="auto">
            <a:xfrm>
              <a:off x="2199" y="2614"/>
              <a:ext cx="1619" cy="28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600" b="1" dirty="0" err="1">
                  <a:latin typeface="Courier New" pitchFamily="18" charset="0"/>
                  <a:cs typeface="Courier New" pitchFamily="18" charset="0"/>
                </a:rPr>
                <a:t>getNextToken</a:t>
              </a:r>
              <a:endParaRPr lang="en-US" altLang="zh-CN" sz="2600" b="1" dirty="0">
                <a:latin typeface="Courier New" pitchFamily="18" charset="0"/>
                <a:cs typeface="Courier New" pitchFamily="18" charset="0"/>
              </a:endParaRPr>
            </a:p>
          </p:txBody>
        </p:sp>
        <p:sp>
          <p:nvSpPr>
            <p:cNvPr id="10" name="Text Box 18"/>
            <p:cNvSpPr txBox="1">
              <a:spLocks noChangeArrowheads="1"/>
            </p:cNvSpPr>
            <p:nvPr/>
          </p:nvSpPr>
          <p:spPr bwMode="auto">
            <a:xfrm>
              <a:off x="2165" y="3249"/>
              <a:ext cx="157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600" b="1" dirty="0" err="1">
                  <a:latin typeface="Courier New" pitchFamily="18" charset="0"/>
                  <a:cs typeface="Courier New" pitchFamily="18" charset="0"/>
                </a:rPr>
                <a:t>currentToken</a:t>
              </a:r>
              <a:endParaRPr lang="en-US" altLang="zh-CN" sz="2600" b="1" dirty="0">
                <a:latin typeface="Courier New" pitchFamily="18" charset="0"/>
                <a:cs typeface="Courier New" pitchFamily="18" charset="0"/>
              </a:endParaRPr>
            </a:p>
          </p:txBody>
        </p:sp>
        <p:sp>
          <p:nvSpPr>
            <p:cNvPr id="11" name="Text Box 19"/>
            <p:cNvSpPr txBox="1">
              <a:spLocks noChangeArrowheads="1"/>
            </p:cNvSpPr>
            <p:nvPr/>
          </p:nvSpPr>
          <p:spPr bwMode="auto">
            <a:xfrm>
              <a:off x="676" y="2707"/>
              <a:ext cx="795" cy="28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600" b="1" dirty="0">
                  <a:latin typeface="Courier New" pitchFamily="18" charset="0"/>
                  <a:cs typeface="Courier New" pitchFamily="18" charset="0"/>
                </a:rPr>
                <a:t>source</a:t>
              </a:r>
            </a:p>
          </p:txBody>
        </p:sp>
        <p:sp>
          <p:nvSpPr>
            <p:cNvPr id="12" name="Line 20"/>
            <p:cNvSpPr>
              <a:spLocks noChangeShapeType="1"/>
            </p:cNvSpPr>
            <p:nvPr/>
          </p:nvSpPr>
          <p:spPr bwMode="auto">
            <a:xfrm>
              <a:off x="2485" y="3139"/>
              <a:ext cx="90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none" w="med" len="med"/>
              <a:tailEnd type="arrow" w="med" len="med"/>
            </a:ln>
            <a:effectLst/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13" name="Line 20"/>
          <p:cNvSpPr>
            <a:spLocks noChangeShapeType="1"/>
          </p:cNvSpPr>
          <p:nvPr/>
        </p:nvSpPr>
        <p:spPr bwMode="auto">
          <a:xfrm>
            <a:off x="7614402" y="3912811"/>
            <a:ext cx="857256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</p:spPr>
        <p:txBody>
          <a:bodyPr wrap="none"/>
          <a:lstStyle/>
          <a:p>
            <a:endParaRPr lang="zh-CN" altLang="en-US"/>
          </a:p>
        </p:txBody>
      </p:sp>
      <p:sp>
        <p:nvSpPr>
          <p:cNvPr id="14" name="Text Box 15"/>
          <p:cNvSpPr txBox="1">
            <a:spLocks noChangeArrowheads="1"/>
          </p:cNvSpPr>
          <p:nvPr/>
        </p:nvSpPr>
        <p:spPr bwMode="auto">
          <a:xfrm>
            <a:off x="4031540" y="5492762"/>
            <a:ext cx="1796178" cy="892552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Symbol Table</a:t>
            </a:r>
          </a:p>
        </p:txBody>
      </p:sp>
      <p:sp>
        <p:nvSpPr>
          <p:cNvPr id="15" name="Line 20"/>
          <p:cNvSpPr>
            <a:spLocks noChangeShapeType="1"/>
          </p:cNvSpPr>
          <p:nvPr/>
        </p:nvSpPr>
        <p:spPr bwMode="auto">
          <a:xfrm>
            <a:off x="3184512" y="4278316"/>
            <a:ext cx="1162722" cy="107157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arrow" w="med" len="med"/>
            <a:tailEnd type="arrow" w="med" len="med"/>
          </a:ln>
          <a:effectLst/>
        </p:spPr>
        <p:txBody>
          <a:bodyPr wrap="none"/>
          <a:lstStyle/>
          <a:p>
            <a:endParaRPr lang="zh-CN" altLang="en-US"/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 flipV="1">
            <a:off x="5470528" y="4349754"/>
            <a:ext cx="1143008" cy="100013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arrow" w="med" len="med"/>
            <a:tailEnd type="arrow" w="med" len="med"/>
          </a:ln>
          <a:effectLst/>
        </p:spPr>
        <p:txBody>
          <a:bodyPr wrap="none"/>
          <a:lstStyle/>
          <a:p>
            <a:endParaRPr lang="zh-CN" altLang="en-US"/>
          </a:p>
        </p:txBody>
      </p:sp>
      <p:pic>
        <p:nvPicPr>
          <p:cNvPr id="17" name="音频 16">
            <a:hlinkClick r:id="" action="ppaction://media"/>
            <a:extLst>
              <a:ext uri="{FF2B5EF4-FFF2-40B4-BE49-F238E27FC236}">
                <a16:creationId xmlns:a16="http://schemas.microsoft.com/office/drawing/2014/main" id="{4E0FA747-282D-482B-B6B1-DDC6C048DD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25"/>
    </mc:Choice>
    <mc:Fallback xmlns="">
      <p:transition spd="slow" advTm="44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9" x="3076575" y="4975225"/>
          <p14:tracePt t="409" x="3132138" y="4892675"/>
          <p14:tracePt t="416" x="3146425" y="4865688"/>
          <p14:tracePt t="422" x="3173413" y="4851400"/>
          <p14:tracePt t="432" x="3187700" y="4824413"/>
          <p14:tracePt t="438" x="3201988" y="4797425"/>
          <p14:tracePt t="450" x="3201988" y="4768850"/>
          <p14:tracePt t="455" x="3201988" y="4754563"/>
          <p14:tracePt t="465" x="3214688" y="4727575"/>
          <p14:tracePt t="471" x="3214688" y="4700588"/>
          <p14:tracePt t="488" x="3214688" y="4672013"/>
          <p14:tracePt t="497" x="3214688" y="4659313"/>
          <p14:tracePt t="502" x="3228975" y="4645025"/>
          <p14:tracePt t="510" x="3228975" y="4630738"/>
          <p14:tracePt t="518" x="3255963" y="4603750"/>
          <p14:tracePt t="526" x="3270250" y="4589463"/>
          <p14:tracePt t="534" x="3284538" y="4576763"/>
          <p14:tracePt t="540" x="3297238" y="4562475"/>
          <p14:tracePt t="550" x="3311525" y="4535488"/>
          <p14:tracePt t="556" x="3325813" y="4535488"/>
          <p14:tracePt t="565" x="3352800" y="4506913"/>
          <p14:tracePt t="572" x="3367088" y="4492625"/>
          <p14:tracePt t="582" x="3394075" y="4479925"/>
          <p14:tracePt t="588" x="3422650" y="4438650"/>
          <p14:tracePt t="598" x="3449638" y="4424363"/>
          <p14:tracePt t="604" x="3476625" y="4397375"/>
          <p14:tracePt t="615" x="3519488" y="4383088"/>
          <p14:tracePt t="620" x="3546475" y="4356100"/>
          <p14:tracePt t="632" x="3560763" y="4356100"/>
          <p14:tracePt t="639" x="3573463" y="4356100"/>
          <p14:tracePt t="783" x="3560763" y="4356100"/>
          <p14:tracePt t="789" x="3546475" y="4356100"/>
          <p14:tracePt t="801" x="3546475" y="4368800"/>
          <p14:tracePt t="836" x="3560763" y="4383088"/>
          <p14:tracePt t="844" x="3573463" y="4397375"/>
          <p14:tracePt t="854" x="3587750" y="4397375"/>
          <p14:tracePt t="867" x="3587750" y="4410075"/>
          <p14:tracePt t="871" x="3602038" y="4410075"/>
          <p14:tracePt t="891" x="3614738" y="4410075"/>
          <p14:tracePt t="898" x="3629025" y="4410075"/>
          <p14:tracePt t="907" x="3643313" y="4410075"/>
          <p14:tracePt t="911" x="3656013" y="4410075"/>
          <p14:tracePt t="918" x="3670300" y="4410075"/>
          <p14:tracePt t="927" x="3698875" y="4397375"/>
          <p14:tracePt t="940" x="3725863" y="4397375"/>
          <p14:tracePt t="942" x="3740150" y="4383088"/>
          <p14:tracePt t="955" x="3752850" y="4368800"/>
          <p14:tracePt t="970" x="3767138" y="4368800"/>
          <p14:tracePt t="975" x="3781425" y="4356100"/>
          <p14:tracePt t="989" x="3794125" y="4356100"/>
          <p14:tracePt t="1001" x="3808413" y="4327525"/>
          <p14:tracePt t="1005" x="3822700" y="4327525"/>
          <p14:tracePt t="1017" x="3835400" y="4314825"/>
          <p14:tracePt t="1021" x="3849688" y="4300538"/>
          <p14:tracePt t="1035" x="3863975" y="4286250"/>
          <p14:tracePt t="1046" x="3863975" y="4273550"/>
          <p14:tracePt t="1053" x="3878263" y="4273550"/>
          <p14:tracePt t="1187" x="3863975" y="4273550"/>
          <p14:tracePt t="1197" x="3863975" y="4286250"/>
          <p14:tracePt t="1202" x="3849688" y="4286250"/>
          <p14:tracePt t="1218" x="3849688" y="4300538"/>
          <p14:tracePt t="1224" x="3835400" y="4300538"/>
          <p14:tracePt t="1241" x="3822700" y="4300538"/>
          <p14:tracePt t="1270" x="3822700" y="4314825"/>
          <p14:tracePt t="1273" x="3808413" y="4327525"/>
          <p14:tracePt t="1283" x="3794125" y="4327525"/>
          <p14:tracePt t="1289" x="3781425" y="4327525"/>
          <p14:tracePt t="1300" x="3781425" y="4341813"/>
          <p14:tracePt t="1315" x="3767138" y="4341813"/>
          <p14:tracePt t="2923" x="3781425" y="4341813"/>
          <p14:tracePt t="2931" x="3808413" y="4356100"/>
          <p14:tracePt t="2940" x="3835400" y="4356100"/>
          <p14:tracePt t="2957" x="3849688" y="4356100"/>
          <p14:tracePt t="2971" x="3863975" y="4356100"/>
          <p14:tracePt t="2976" x="3878263" y="4356100"/>
          <p14:tracePt t="2981" x="3890963" y="4356100"/>
          <p14:tracePt t="2992" x="3905250" y="4356100"/>
          <p14:tracePt t="3000" x="3919538" y="4356100"/>
          <p14:tracePt t="3008" x="3932238" y="4341813"/>
          <p14:tracePt t="3016" x="3946525" y="4341813"/>
          <p14:tracePt t="3024" x="3960813" y="4341813"/>
          <p14:tracePt t="3032" x="3987800" y="4327525"/>
          <p14:tracePt t="3040" x="4002088" y="4314825"/>
          <p14:tracePt t="3049" x="4014788" y="4300538"/>
          <p14:tracePt t="3056" x="4043363" y="4286250"/>
          <p14:tracePt t="3067" x="4070350" y="4259263"/>
          <p14:tracePt t="3072" x="4084638" y="4232275"/>
          <p14:tracePt t="3081" x="4111625" y="4203700"/>
          <p14:tracePt t="3088" x="4140200" y="4162425"/>
          <p14:tracePt t="3097" x="4152900" y="4135438"/>
          <p14:tracePt t="3102" x="4167188" y="4094163"/>
          <p14:tracePt t="3116" x="4194175" y="4024313"/>
          <p14:tracePt t="3119" x="4194175" y="3983038"/>
          <p14:tracePt t="3127" x="4194175" y="3941763"/>
          <p14:tracePt t="3134" x="4194175" y="3914775"/>
          <p14:tracePt t="3142" x="4194175" y="3873500"/>
          <p14:tracePt t="3152" x="4194175" y="3844925"/>
          <p14:tracePt t="3161" x="4194175" y="3803650"/>
          <p14:tracePt t="3168" x="4167188" y="3776663"/>
          <p14:tracePt t="3181" x="4125913" y="3735388"/>
          <p14:tracePt t="3186" x="4084638" y="3694113"/>
          <p14:tracePt t="3190" x="4029075" y="3638550"/>
          <p14:tracePt t="3199" x="3973513" y="3570288"/>
          <p14:tracePt t="3206" x="3890963" y="3514725"/>
          <p14:tracePt t="3214" x="3794125" y="3432175"/>
          <p14:tracePt t="3220" x="3725863" y="3376613"/>
          <p14:tracePt t="3233" x="3602038" y="3294063"/>
          <p14:tracePt t="3236" x="3505200" y="3211513"/>
          <p14:tracePt t="3251" x="3422650" y="3170238"/>
          <p14:tracePt t="3253" x="3381375" y="3170238"/>
          <p14:tracePt t="3267" x="3297238" y="3143250"/>
          <p14:tracePt t="3271" x="3187700" y="3143250"/>
          <p14:tracePt t="3276" x="3105150" y="3128963"/>
          <p14:tracePt t="3284" x="3049588" y="3128963"/>
          <p14:tracePt t="3292" x="2994025" y="3128963"/>
          <p14:tracePt t="3301" x="2952750" y="3128963"/>
          <p14:tracePt t="3317" x="2843213" y="3128963"/>
          <p14:tracePt t="3322" x="2787650" y="3143250"/>
          <p14:tracePt t="3332" x="2705100" y="3170238"/>
          <p14:tracePt t="3339" x="2676525" y="3184525"/>
          <p14:tracePt t="3348" x="2622550" y="3197225"/>
          <p14:tracePt t="3358" x="2579688" y="3211513"/>
          <p14:tracePt t="3366" x="2538413" y="3238500"/>
          <p14:tracePt t="3371" x="2511425" y="3252788"/>
          <p14:tracePt t="3381" x="2484438" y="3267075"/>
          <p14:tracePt t="3391" x="2428875" y="3308350"/>
          <p14:tracePt t="3397" x="2387600" y="3335338"/>
          <p14:tracePt t="3402" x="2359025" y="3363913"/>
          <p14:tracePt t="3413" x="2317750" y="3390900"/>
          <p14:tracePt t="3422" x="2305050" y="3417888"/>
          <p14:tracePt t="3427" x="2276475" y="3446463"/>
          <p14:tracePt t="3435" x="2249488" y="3487738"/>
          <p14:tracePt t="3441" x="2235200" y="3529013"/>
          <p14:tracePt t="3453" x="2220913" y="3556000"/>
          <p14:tracePt t="3457" x="2220913" y="3611563"/>
          <p14:tracePt t="3466" x="2208213" y="3667125"/>
          <p14:tracePt t="3472" x="2208213" y="3735388"/>
          <p14:tracePt t="3489" x="2208213" y="3956050"/>
          <p14:tracePt t="3501" x="2220913" y="4024313"/>
          <p14:tracePt t="3505" x="2263775" y="4135438"/>
          <p14:tracePt t="3517" x="2317750" y="4217988"/>
          <p14:tracePt t="3520" x="2373313" y="4259263"/>
          <p14:tracePt t="3533" x="2428875" y="4327525"/>
          <p14:tracePt t="3536" x="2511425" y="4383088"/>
          <p14:tracePt t="3542" x="2579688" y="4410075"/>
          <p14:tracePt t="3551" x="2649538" y="4438650"/>
          <p14:tracePt t="3559" x="2705100" y="4451350"/>
          <p14:tracePt t="3566" x="2759075" y="4451350"/>
          <p14:tracePt t="3583" x="2843213" y="4465638"/>
          <p14:tracePt t="3590" x="2925763" y="4465638"/>
          <p14:tracePt t="3598" x="2994025" y="4465638"/>
          <p14:tracePt t="3611" x="3049588" y="4465638"/>
          <p14:tracePt t="3616" x="3201988" y="4479925"/>
          <p14:tracePt t="3624" x="3297238" y="4479925"/>
          <p14:tracePt t="3631" x="3408363" y="4479925"/>
          <p14:tracePt t="3641" x="3519488" y="4479925"/>
          <p14:tracePt t="3648" x="3643313" y="4479925"/>
          <p14:tracePt t="3652" x="3725863" y="4479925"/>
          <p14:tracePt t="3662" x="3794125" y="4465638"/>
          <p14:tracePt t="3675" x="3863975" y="4438650"/>
          <p14:tracePt t="3677" x="3905250" y="4438650"/>
          <p14:tracePt t="3684" x="3932238" y="4410075"/>
          <p14:tracePt t="3693" x="3960813" y="4397375"/>
          <p14:tracePt t="3704" x="3973513" y="4368800"/>
          <p14:tracePt t="3708" x="4002088" y="4341813"/>
          <p14:tracePt t="3717" x="4014788" y="4327525"/>
          <p14:tracePt t="3724" x="4043363" y="4286250"/>
          <p14:tracePt t="3735" x="4057650" y="4273550"/>
          <p14:tracePt t="3740" x="4070350" y="4244975"/>
          <p14:tracePt t="3751" x="4111625" y="4203700"/>
          <p14:tracePt t="3756" x="4140200" y="4176713"/>
          <p14:tracePt t="3767" x="4167188" y="4148138"/>
          <p14:tracePt t="3770" x="4181475" y="4121150"/>
          <p14:tracePt t="3783" x="4194175" y="4079875"/>
          <p14:tracePt t="3787" x="4208463" y="4038600"/>
          <p14:tracePt t="3799" x="4208463" y="4011613"/>
          <p14:tracePt t="3802" x="4208463" y="3956050"/>
          <p14:tracePt t="3815" x="4167188" y="3886200"/>
          <p14:tracePt t="3819" x="4140200" y="3832225"/>
          <p14:tracePt t="3832" x="4111625" y="3749675"/>
          <p14:tracePt t="3835" x="4098925" y="3721100"/>
          <p14:tracePt t="3842" x="4043363" y="3597275"/>
          <p14:tracePt t="3851" x="4014788" y="3582988"/>
          <p14:tracePt t="3860" x="3973513" y="3487738"/>
          <p14:tracePt t="3867" x="3932238" y="3446463"/>
          <p14:tracePt t="3874" x="3890963" y="3390900"/>
          <p14:tracePt t="3882" x="3835400" y="3376613"/>
          <p14:tracePt t="3890" x="3781425" y="3349625"/>
          <p14:tracePt t="3897" x="3752850" y="3335338"/>
          <p14:tracePt t="3904" x="3656013" y="3321050"/>
          <p14:tracePt t="3915" x="3546475" y="3294063"/>
          <p14:tracePt t="3923" x="3449638" y="3279775"/>
          <p14:tracePt t="3931" x="3352800" y="3279775"/>
          <p14:tracePt t="3940" x="3297238" y="3267075"/>
          <p14:tracePt t="3949" x="3201988" y="3252788"/>
          <p14:tracePt t="3954" x="3132138" y="3252788"/>
          <p14:tracePt t="3963" x="3049588" y="3252788"/>
          <p14:tracePt t="3970" x="2981325" y="3252788"/>
          <p14:tracePt t="3977" x="2925763" y="3252788"/>
          <p14:tracePt t="3986" x="2843213" y="3252788"/>
          <p14:tracePt t="3990" x="2787650" y="3252788"/>
          <p14:tracePt t="4003" x="2732088" y="3252788"/>
          <p14:tracePt t="4007" x="2690813" y="3252788"/>
          <p14:tracePt t="4018" x="2649538" y="3267075"/>
          <p14:tracePt t="4022" x="2622550" y="3267075"/>
          <p14:tracePt t="4033" x="2593975" y="3279775"/>
          <p14:tracePt t="4038" x="2566988" y="3279775"/>
          <p14:tracePt t="4048" x="2552700" y="3294063"/>
          <p14:tracePt t="4054" x="2538413" y="3321050"/>
          <p14:tracePt t="4066" x="2525713" y="3321050"/>
          <p14:tracePt t="4071" x="2497138" y="3349625"/>
          <p14:tracePt t="4083" x="2484438" y="3376613"/>
          <p14:tracePt t="4086" x="2455863" y="3405188"/>
          <p14:tracePt t="4097" x="2414588" y="3432175"/>
          <p14:tracePt t="4100" x="2400300" y="3459163"/>
          <p14:tracePt t="4116" x="2346325" y="3556000"/>
          <p14:tracePt t="4132" x="2317750" y="3638550"/>
          <p14:tracePt t="4142" x="2305050" y="3667125"/>
          <p14:tracePt t="4149" x="2305050" y="3708400"/>
          <p14:tracePt t="4156" x="2305050" y="3749675"/>
          <p14:tracePt t="4164" x="2305050" y="3776663"/>
          <p14:tracePt t="4172" x="2305050" y="3817938"/>
          <p14:tracePt t="4181" x="2332038" y="3859213"/>
          <p14:tracePt t="4189" x="2346325" y="3900488"/>
          <p14:tracePt t="4198" x="2387600" y="3956050"/>
          <p14:tracePt t="4202" x="2400300" y="3983038"/>
          <p14:tracePt t="4211" x="2443163" y="4052888"/>
          <p14:tracePt t="4218" x="2497138" y="4135438"/>
          <p14:tracePt t="4227" x="2552700" y="4176713"/>
          <p14:tracePt t="4236" x="2566988" y="4203700"/>
          <p14:tracePt t="4242" x="2622550" y="4232275"/>
          <p14:tracePt t="4251" x="2705100" y="4273550"/>
          <p14:tracePt t="4259" x="2787650" y="4327525"/>
          <p14:tracePt t="4268" x="2884488" y="4356100"/>
          <p14:tracePt t="4274" x="3035300" y="4424363"/>
          <p14:tracePt t="4283" x="3132138" y="4451350"/>
          <p14:tracePt t="4290" x="3214688" y="4465638"/>
          <p14:tracePt t="4300" x="3297238" y="4479925"/>
          <p14:tracePt t="4311" x="3367088" y="4492625"/>
          <p14:tracePt t="4315" x="3435350" y="4506913"/>
          <p14:tracePt t="4320" x="3490913" y="4506913"/>
          <p14:tracePt t="4332" x="3532188" y="4506913"/>
          <p14:tracePt t="4336" x="3560763" y="4506913"/>
          <p14:tracePt t="4347" x="3587750" y="4506913"/>
          <p14:tracePt t="4352" x="3614738" y="4506913"/>
          <p14:tracePt t="4363" x="3643313" y="4506913"/>
          <p14:tracePt t="4368" x="3684588" y="4506913"/>
          <p14:tracePt t="4376" x="3711575" y="4506913"/>
          <p14:tracePt t="4384" x="3752850" y="4506913"/>
          <p14:tracePt t="4393" x="3781425" y="4506913"/>
          <p14:tracePt t="4401" x="3808413" y="4492625"/>
          <p14:tracePt t="4408" x="3849688" y="4465638"/>
          <p14:tracePt t="4416" x="3878263" y="4451350"/>
          <p14:tracePt t="4422" x="3932238" y="4410075"/>
          <p14:tracePt t="4430" x="3960813" y="4397375"/>
          <p14:tracePt t="4440" x="4002088" y="4356100"/>
          <p14:tracePt t="4447" x="4070350" y="4300538"/>
          <p14:tracePt t="4454" x="4098925" y="4259263"/>
          <p14:tracePt t="4467" x="4194175" y="4189413"/>
          <p14:tracePt t="4470" x="4222750" y="4148138"/>
          <p14:tracePt t="4491" x="4291013" y="4065588"/>
          <p14:tracePt t="4495" x="4305300" y="4038600"/>
          <p14:tracePt t="4504" x="4319588" y="3997325"/>
          <p14:tracePt t="4516" x="4319588" y="3970338"/>
          <p14:tracePt t="4518" x="4319588" y="3941763"/>
          <p14:tracePt t="4529" x="4319588" y="3914775"/>
          <p14:tracePt t="4534" x="4319588" y="3873500"/>
          <p14:tracePt t="4540" x="4319588" y="3844925"/>
          <p14:tracePt t="4551" x="4305300" y="3790950"/>
          <p14:tracePt t="4560" x="4249738" y="3708400"/>
          <p14:tracePt t="4566" x="4208463" y="3624263"/>
          <p14:tracePt t="4573" x="4167188" y="3570288"/>
          <p14:tracePt t="4582" x="4125913" y="3529013"/>
          <p14:tracePt t="4589" x="4070350" y="3487738"/>
          <p14:tracePt t="4598" x="4043363" y="3459163"/>
          <p14:tracePt t="4604" x="3960813" y="3417888"/>
          <p14:tracePt t="4614" x="3905250" y="3390900"/>
          <p14:tracePt t="4620" x="3808413" y="3363913"/>
          <p14:tracePt t="4631" x="3767138" y="3349625"/>
          <p14:tracePt t="4641" x="3670300" y="3321050"/>
          <p14:tracePt t="4647" x="3629025" y="3308350"/>
          <p14:tracePt t="4651" x="3560763" y="3294063"/>
          <p14:tracePt t="4659" x="3532188" y="3279775"/>
          <p14:tracePt t="4666" x="3476625" y="3267075"/>
          <p14:tracePt t="4674" x="3435350" y="3252788"/>
          <p14:tracePt t="4682" x="3381375" y="3252788"/>
          <p14:tracePt t="4690" x="3325813" y="3252788"/>
          <p14:tracePt t="4698" x="3270250" y="3252788"/>
          <p14:tracePt t="4706" x="3187700" y="3252788"/>
          <p14:tracePt t="4714" x="3132138" y="3252788"/>
          <p14:tracePt t="4722" x="3022600" y="3252788"/>
          <p14:tracePt t="4731" x="2952750" y="3252788"/>
          <p14:tracePt t="4738" x="2911475" y="3252788"/>
          <p14:tracePt t="4747" x="2843213" y="3252788"/>
          <p14:tracePt t="4754" x="2773363" y="3252788"/>
          <p14:tracePt t="4766" x="2732088" y="3267075"/>
          <p14:tracePt t="4769" x="2717800" y="3279775"/>
          <p14:tracePt t="4778" x="2635250" y="3308350"/>
          <p14:tracePt t="4785" x="2608263" y="3335338"/>
          <p14:tracePt t="4793" x="2566988" y="3349625"/>
          <p14:tracePt t="4801" x="2525713" y="3376613"/>
          <p14:tracePt t="4816" x="2414588" y="3459163"/>
          <p14:tracePt t="4829" x="2359025" y="3500438"/>
          <p14:tracePt t="4833" x="2332038" y="3529013"/>
          <p14:tracePt t="4840" x="2290763" y="3582988"/>
          <p14:tracePt t="4850" x="2276475" y="3611563"/>
          <p14:tracePt t="4862" x="2249488" y="3652838"/>
          <p14:tracePt t="4865" x="2220913" y="3708400"/>
          <p14:tracePt t="4875" x="2220913" y="3749675"/>
          <p14:tracePt t="4881" x="2208213" y="3776663"/>
          <p14:tracePt t="4887" x="2193925" y="3832225"/>
          <p14:tracePt t="4897" x="2179638" y="3929063"/>
          <p14:tracePt t="4904" x="2152650" y="4011613"/>
          <p14:tracePt t="4913" x="2152650" y="4065588"/>
          <p14:tracePt t="4918" x="2152650" y="4106863"/>
          <p14:tracePt t="4928" x="2152650" y="4148138"/>
          <p14:tracePt t="4934" x="2166938" y="4203700"/>
          <p14:tracePt t="4942" x="2179638" y="4217988"/>
          <p14:tracePt t="4965" x="2249488" y="4314825"/>
          <p14:tracePt t="4969" x="2317750" y="4356100"/>
          <p14:tracePt t="4972" x="2346325" y="4383088"/>
          <p14:tracePt t="4983" x="2428875" y="4424363"/>
          <p14:tracePt t="4991" x="2552700" y="4465638"/>
          <p14:tracePt t="5001" x="2676525" y="4521200"/>
          <p14:tracePt t="5005" x="2787650" y="4548188"/>
          <p14:tracePt t="5016" x="2925763" y="4589463"/>
          <p14:tracePt t="5020" x="3035300" y="4603750"/>
          <p14:tracePt t="5032" x="3160713" y="4630738"/>
          <p14:tracePt t="5036" x="3214688" y="4659313"/>
          <p14:tracePt t="5048" x="3297238" y="4672013"/>
          <p14:tracePt t="5052" x="3367088" y="4700588"/>
          <p14:tracePt t="5064" x="3435350" y="4713288"/>
          <p14:tracePt t="5069" x="3505200" y="4713288"/>
          <p14:tracePt t="5081" x="3602038" y="4713288"/>
          <p14:tracePt t="5084" x="3656013" y="4713288"/>
          <p14:tracePt t="5091" x="3752850" y="4713288"/>
          <p14:tracePt t="5098" x="3822700" y="4713288"/>
          <p14:tracePt t="5111" x="3973513" y="4686300"/>
          <p14:tracePt t="5114" x="4070350" y="4659313"/>
          <p14:tracePt t="5122" x="4194175" y="4618038"/>
          <p14:tracePt t="5131" x="4291013" y="4576763"/>
          <p14:tracePt t="5142" x="4373563" y="4506913"/>
          <p14:tracePt t="5147" x="4416425" y="4479925"/>
          <p14:tracePt t="5154" x="4457700" y="4424363"/>
          <p14:tracePt t="5164" x="4498975" y="4327525"/>
          <p14:tracePt t="5176" x="4511675" y="4232275"/>
          <p14:tracePt t="5181" x="4511675" y="4162425"/>
          <p14:tracePt t="5187" x="4498975" y="3983038"/>
          <p14:tracePt t="5197" x="4470400" y="3844925"/>
          <p14:tracePt t="5202" x="4416425" y="3721100"/>
          <p14:tracePt t="5209" x="4346575" y="3570288"/>
          <p14:tracePt t="5217" x="4291013" y="3459163"/>
          <p14:tracePt t="5225" x="4237038" y="3376613"/>
          <p14:tracePt t="5234" x="4140200" y="3252788"/>
          <p14:tracePt t="5240" x="4029075" y="3114675"/>
          <p14:tracePt t="5249" x="3987800" y="3073400"/>
          <p14:tracePt t="5256" x="3905250" y="3017838"/>
          <p14:tracePt t="5264" x="3822700" y="2976563"/>
          <p14:tracePt t="5272" x="3740150" y="2935288"/>
          <p14:tracePt t="5280" x="3684588" y="2935288"/>
          <p14:tracePt t="5288" x="3602038" y="2922588"/>
          <p14:tracePt t="5297" x="3505200" y="2908300"/>
          <p14:tracePt t="5304" x="3435350" y="2908300"/>
          <p14:tracePt t="5313" x="3352800" y="2908300"/>
          <p14:tracePt t="5318" x="3255963" y="2908300"/>
          <p14:tracePt t="5332" x="3160713" y="2935288"/>
          <p14:tracePt t="5337" x="3105150" y="2949575"/>
          <p14:tracePt t="5342" x="3022600" y="2963863"/>
          <p14:tracePt t="5350" x="2925763" y="3032125"/>
          <p14:tracePt t="5362" x="2855913" y="3060700"/>
          <p14:tracePt t="5368" x="2814638" y="3101975"/>
          <p14:tracePt t="5374" x="2801938" y="3114675"/>
          <p14:tracePt t="5382" x="2746375" y="3143250"/>
          <p14:tracePt t="5390" x="2663825" y="3211513"/>
          <p14:tracePt t="5399" x="2622550" y="3252788"/>
          <p14:tracePt t="5406" x="2566988" y="3294063"/>
          <p14:tracePt t="5414" x="2511425" y="3349625"/>
          <p14:tracePt t="5420" x="2484438" y="3405188"/>
          <p14:tracePt t="5431" x="2443163" y="3446463"/>
          <p14:tracePt t="5438" x="2428875" y="3487738"/>
          <p14:tracePt t="5447" x="2428875" y="3514725"/>
          <p14:tracePt t="5453" x="2428875" y="3556000"/>
          <p14:tracePt t="5468" x="2414588" y="3597275"/>
          <p14:tracePt t="5472" x="2414588" y="3638550"/>
          <p14:tracePt t="5492" x="2443163" y="3803650"/>
          <p14:tracePt t="5502" x="2455863" y="3873500"/>
          <p14:tracePt t="5508" x="2484438" y="3929063"/>
          <p14:tracePt t="5517" x="2538413" y="4038600"/>
          <p14:tracePt t="5524" x="2608263" y="4121150"/>
          <p14:tracePt t="5532" x="2705100" y="4189413"/>
          <p14:tracePt t="5538" x="2787650" y="4244975"/>
          <p14:tracePt t="5550" x="2828925" y="4273550"/>
          <p14:tracePt t="5554" x="2938463" y="4327525"/>
          <p14:tracePt t="5565" x="3049588" y="4356100"/>
          <p14:tracePt t="5570" x="3090863" y="4356100"/>
          <p14:tracePt t="5582" x="3146425" y="4356100"/>
          <p14:tracePt t="5586" x="3201988" y="4356100"/>
          <p14:tracePt t="5599" x="3228975" y="4356100"/>
          <p14:tracePt t="5602" x="3255963" y="4356100"/>
          <p14:tracePt t="5615" x="3297238" y="4356100"/>
          <p14:tracePt t="5618" x="3340100" y="4356100"/>
          <p14:tracePt t="5628" x="3381375" y="4341813"/>
          <p14:tracePt t="5634" x="3449638" y="4314825"/>
          <p14:tracePt t="5642" x="3476625" y="4314825"/>
          <p14:tracePt t="5648" x="3602038" y="4273550"/>
          <p14:tracePt t="5659" x="3656013" y="4244975"/>
          <p14:tracePt t="5665" x="3740150" y="4217988"/>
          <p14:tracePt t="5672" x="3794125" y="4189413"/>
          <p14:tracePt t="5680" x="3835400" y="4176713"/>
          <p14:tracePt t="5690" x="3919538" y="4135438"/>
          <p14:tracePt t="5697" x="3946525" y="4135438"/>
          <p14:tracePt t="5705" x="3960813" y="4121150"/>
          <p14:tracePt t="5713" x="3973513" y="4121150"/>
          <p14:tracePt t="5720" x="3973513" y="4106863"/>
          <p14:tracePt t="5746" x="3987800" y="4094163"/>
          <p14:tracePt t="5759" x="3987800" y="4079875"/>
          <p14:tracePt t="5768" x="3987800" y="4052888"/>
          <p14:tracePt t="5775" x="4002088" y="4038600"/>
          <p14:tracePt t="5783" x="4014788" y="4024313"/>
          <p14:tracePt t="5791" x="4014788" y="3983038"/>
          <p14:tracePt t="5798" x="4014788" y="3970338"/>
          <p14:tracePt t="5814" x="4014788" y="3941763"/>
          <p14:tracePt t="5816" x="4014788" y="3914775"/>
          <p14:tracePt t="5822" x="4014788" y="3900488"/>
          <p14:tracePt t="5831" x="4014788" y="3873500"/>
          <p14:tracePt t="5849" x="4014788" y="3844925"/>
          <p14:tracePt t="5862" x="4014788" y="3790950"/>
          <p14:tracePt t="5868" x="4014788" y="3762375"/>
          <p14:tracePt t="5881" x="4002088" y="3721100"/>
          <p14:tracePt t="5885" x="4002088" y="3694113"/>
          <p14:tracePt t="5892" x="3987800" y="3652838"/>
          <p14:tracePt t="5901" x="3973513" y="3624263"/>
          <p14:tracePt t="5913" x="3973513" y="3597275"/>
          <p14:tracePt t="5916" x="3960813" y="3541713"/>
          <p14:tracePt t="5924" x="3946525" y="3514725"/>
          <p14:tracePt t="5932" x="3932238" y="3487738"/>
          <p14:tracePt t="5952" x="3878263" y="3417888"/>
          <p14:tracePt t="5956" x="3835400" y="3376613"/>
          <p14:tracePt t="5971" x="3794125" y="3349625"/>
          <p14:tracePt t="5972" x="3725863" y="3308350"/>
          <p14:tracePt t="5984" x="3629025" y="3267075"/>
          <p14:tracePt t="5986" x="3532188" y="3238500"/>
          <p14:tracePt t="5999" x="3490913" y="3211513"/>
          <p14:tracePt t="6002" x="3394075" y="3184525"/>
          <p14:tracePt t="6016" x="3255963" y="3143250"/>
          <p14:tracePt t="6019" x="3173413" y="3128963"/>
          <p14:tracePt t="6030" x="3105150" y="3128963"/>
          <p14:tracePt t="6035" x="3063875" y="3128963"/>
          <p14:tracePt t="6043" x="3008313" y="3128963"/>
          <p14:tracePt t="6050" x="2911475" y="3128963"/>
          <p14:tracePt t="6058" x="2843213" y="3128963"/>
          <p14:tracePt t="6066" x="2787650" y="3128963"/>
          <p14:tracePt t="6078" x="2759075" y="3128963"/>
          <p14:tracePt t="6082" x="2705100" y="3128963"/>
          <p14:tracePt t="6088" x="2663825" y="3128963"/>
          <p14:tracePt t="6097" x="2635250" y="3128963"/>
          <p14:tracePt t="6104" x="2608263" y="3143250"/>
          <p14:tracePt t="6115" x="2593975" y="3170238"/>
          <p14:tracePt t="6123" x="2552700" y="3197225"/>
          <p14:tracePt t="6130" x="2525713" y="3211513"/>
          <p14:tracePt t="6142" x="2511425" y="3238500"/>
          <p14:tracePt t="6147" x="2484438" y="3252788"/>
          <p14:tracePt t="6153" x="2455863" y="3294063"/>
          <p14:tracePt t="6164" x="2428875" y="3321050"/>
          <p14:tracePt t="6169" x="2387600" y="3349625"/>
          <p14:tracePt t="6178" x="2373313" y="3376613"/>
          <p14:tracePt t="6185" x="2346325" y="3390900"/>
          <p14:tracePt t="6192" x="2317750" y="3405188"/>
          <p14:tracePt t="6198" x="2305050" y="3446463"/>
          <p14:tracePt t="6206" x="2305050" y="3459163"/>
          <p14:tracePt t="6217" x="2305050" y="3473450"/>
          <p14:tracePt t="6222" x="2305050" y="3487738"/>
          <p14:tracePt t="6233" x="2305050" y="3500438"/>
          <p14:tracePt t="6238" x="2305050" y="3529013"/>
          <p14:tracePt t="6249" x="2305050" y="3556000"/>
          <p14:tracePt t="6255" x="2305050" y="3597275"/>
          <p14:tracePt t="6266" x="2305050" y="3624263"/>
          <p14:tracePt t="6270" x="2305050" y="3667125"/>
          <p14:tracePt t="6281" x="2305050" y="3694113"/>
          <p14:tracePt t="6286" x="2305050" y="3721100"/>
          <p14:tracePt t="6300" x="2317750" y="3762375"/>
          <p14:tracePt t="6302" x="2332038" y="3790950"/>
          <p14:tracePt t="6317" x="2359025" y="3844925"/>
          <p14:tracePt t="6326" x="2387600" y="3873500"/>
          <p14:tracePt t="6333" x="2414588" y="3914775"/>
          <p14:tracePt t="6342" x="2443163" y="3970338"/>
          <p14:tracePt t="6351" x="2455863" y="3970338"/>
          <p14:tracePt t="6361" x="2455863" y="3983038"/>
          <p14:tracePt t="6365" x="2484438" y="4011613"/>
          <p14:tracePt t="6381" x="2484438" y="4024313"/>
          <p14:tracePt t="6442" x="2443163" y="3997325"/>
          <p14:tracePt t="6454" x="2414588" y="3970338"/>
          <p14:tracePt t="6459" x="2359025" y="3929063"/>
          <p14:tracePt t="6467" x="2305050" y="3873500"/>
          <p14:tracePt t="6475" x="2235200" y="3844925"/>
          <p14:tracePt t="6487" x="2193925" y="3817938"/>
          <p14:tracePt t="6491" x="2111375" y="3762375"/>
          <p14:tracePt t="6499" x="2000250" y="3708400"/>
          <p14:tracePt t="6506" x="1905000" y="3652838"/>
          <p14:tracePt t="6516" x="1835150" y="3597275"/>
          <p14:tracePt t="6522" x="1779588" y="3556000"/>
          <p14:tracePt t="6532" x="1711325" y="3500438"/>
          <p14:tracePt t="6536" x="1628775" y="3417888"/>
          <p14:tracePt t="6551" x="1600200" y="3376613"/>
          <p14:tracePt t="6553" x="1558925" y="3321050"/>
          <p14:tracePt t="6567" x="1546225" y="3294063"/>
          <p14:tracePt t="6570" x="1531938" y="3267075"/>
          <p14:tracePt t="6580" x="1517650" y="3238500"/>
          <p14:tracePt t="6585" x="1503363" y="3225800"/>
          <p14:tracePt t="6592" x="1490663" y="3211513"/>
          <p14:tracePt t="6600" x="1476375" y="3197225"/>
          <p14:tracePt t="6612" x="1449388" y="3184525"/>
          <p14:tracePt t="6616" x="1435100" y="3184525"/>
          <p14:tracePt t="6631" x="1379538" y="3184525"/>
          <p14:tracePt t="6641" x="1366838" y="3184525"/>
          <p14:tracePt t="6647" x="1352550" y="3184525"/>
          <p14:tracePt t="6661" x="1338263" y="3184525"/>
          <p14:tracePt t="6673" x="1323975" y="3184525"/>
          <p14:tracePt t="6680" x="1311275" y="3184525"/>
          <p14:tracePt t="6686" x="1296988" y="3184525"/>
          <p14:tracePt t="6697" x="1270000" y="3184525"/>
          <p14:tracePt t="6702" x="1228725" y="3225800"/>
          <p14:tracePt t="6713" x="1144588" y="3267075"/>
          <p14:tracePt t="6722" x="1062038" y="3321050"/>
          <p14:tracePt t="6728" x="1020763" y="3349625"/>
          <p14:tracePt t="6734" x="952500" y="3390900"/>
          <p14:tracePt t="6742" x="896938" y="3432175"/>
          <p14:tracePt t="6752" x="869950" y="3459163"/>
          <p14:tracePt t="6756" x="841375" y="3500438"/>
          <p14:tracePt t="6767" x="814388" y="3529013"/>
          <p14:tracePt t="6772" x="800100" y="3556000"/>
          <p14:tracePt t="6782" x="785813" y="3582988"/>
          <p14:tracePt t="6788" x="773113" y="3611563"/>
          <p14:tracePt t="6799" x="773113" y="3638550"/>
          <p14:tracePt t="6805" x="773113" y="3667125"/>
          <p14:tracePt t="6815" x="773113" y="3708400"/>
          <p14:tracePt t="6821" x="773113" y="3762375"/>
          <p14:tracePt t="6831" x="773113" y="3776663"/>
          <p14:tracePt t="6837" x="773113" y="3817938"/>
          <p14:tracePt t="6849" x="773113" y="3873500"/>
          <p14:tracePt t="6853" x="800100" y="3929063"/>
          <p14:tracePt t="6859" x="841375" y="3970338"/>
          <p14:tracePt t="6866" x="855663" y="3997325"/>
          <p14:tracePt t="6874" x="896938" y="4038600"/>
          <p14:tracePt t="6883" x="965200" y="4094163"/>
          <p14:tracePt t="6893" x="1008063" y="4094163"/>
          <p14:tracePt t="6899" x="1062038" y="4121150"/>
          <p14:tracePt t="6906" x="1103313" y="4135438"/>
          <p14:tracePt t="6916" x="1144588" y="4148138"/>
          <p14:tracePt t="6923" x="1158875" y="4148138"/>
          <p14:tracePt t="6930" x="1228725" y="4148138"/>
          <p14:tracePt t="6939" x="1241425" y="4148138"/>
          <p14:tracePt t="6947" x="1282700" y="4148138"/>
          <p14:tracePt t="6969" x="1435100" y="4148138"/>
          <p14:tracePt t="6978" x="1476375" y="4148138"/>
          <p14:tracePt t="6984" x="1531938" y="4148138"/>
          <p14:tracePt t="6993" x="1573213" y="4148138"/>
          <p14:tracePt t="7003" x="1614488" y="4135438"/>
          <p14:tracePt t="7015" x="1670050" y="4121150"/>
          <p14:tracePt t="7018" x="1711325" y="4106863"/>
          <p14:tracePt t="7031" x="1779588" y="4079875"/>
          <p14:tracePt t="7033" x="1862138" y="4052888"/>
          <p14:tracePt t="7041" x="1917700" y="4024313"/>
          <p14:tracePt t="7048" x="1987550" y="3997325"/>
          <p14:tracePt t="7056" x="2041525" y="3956050"/>
          <p14:tracePt t="7065" x="2084388" y="3941763"/>
          <p14:tracePt t="7072" x="2111375" y="3914775"/>
          <p14:tracePt t="7081" x="2125663" y="3873500"/>
          <p14:tracePt t="7086" x="2125663" y="3844925"/>
          <p14:tracePt t="7098" x="2138363" y="3832225"/>
          <p14:tracePt t="7102" x="2138363" y="3790950"/>
          <p14:tracePt t="7117" x="2138363" y="3735388"/>
          <p14:tracePt t="7118" x="2125663" y="3694113"/>
          <p14:tracePt t="7131" x="2111375" y="3624263"/>
          <p14:tracePt t="7135" x="2111375" y="3597275"/>
          <p14:tracePt t="7143" x="2097088" y="3556000"/>
          <p14:tracePt t="7156" x="2097088" y="3514725"/>
          <p14:tracePt t="7158" x="2097088" y="3473450"/>
          <p14:tracePt t="7166" x="2084388" y="3446463"/>
          <p14:tracePt t="7174" x="2084388" y="3405188"/>
          <p14:tracePt t="7182" x="2084388" y="3376613"/>
          <p14:tracePt t="7190" x="2070100" y="3335338"/>
          <p14:tracePt t="7201" x="2070100" y="3308350"/>
          <p14:tracePt t="7208" x="2041525" y="3279775"/>
          <p14:tracePt t="7214" x="2028825" y="3252788"/>
          <p14:tracePt t="7221" x="1987550" y="3197225"/>
          <p14:tracePt t="7233" x="1958975" y="3170238"/>
          <p14:tracePt t="7236" x="1931988" y="3155950"/>
          <p14:tracePt t="7247" x="1905000" y="3155950"/>
          <p14:tracePt t="7252" x="1876425" y="3143250"/>
          <p14:tracePt t="7261" x="1849438" y="3143250"/>
          <p14:tracePt t="7269" x="1793875" y="3143250"/>
          <p14:tracePt t="7281" x="1752600" y="3143250"/>
          <p14:tracePt t="7285" x="1682750" y="3143250"/>
          <p14:tracePt t="7292" x="1628775" y="3143250"/>
          <p14:tracePt t="7300" x="1531938" y="3143250"/>
          <p14:tracePt t="7306" x="1462088" y="3143250"/>
          <p14:tracePt t="7315" x="1393825" y="3143250"/>
          <p14:tracePt t="7323" x="1311275" y="3155950"/>
          <p14:tracePt t="7332" x="1228725" y="3170238"/>
          <p14:tracePt t="7339" x="1144588" y="3197225"/>
          <p14:tracePt t="7347" x="1076325" y="3211513"/>
          <p14:tracePt t="7362" x="979488" y="3238500"/>
          <p14:tracePt t="7370" x="965200" y="3252788"/>
          <p14:tracePt t="7380" x="938213" y="3267075"/>
          <p14:tracePt t="7386" x="923925" y="3279775"/>
          <p14:tracePt t="7397" x="896938" y="3294063"/>
          <p14:tracePt t="7402" x="896938" y="3321050"/>
          <p14:tracePt t="7414" x="882650" y="3363913"/>
          <p14:tracePt t="7416" x="869950" y="3405188"/>
          <p14:tracePt t="7424" x="855663" y="3459163"/>
          <p14:tracePt t="7433" x="841375" y="3529013"/>
          <p14:tracePt t="7440" x="841375" y="3597275"/>
          <p14:tracePt t="7454" x="828675" y="3679825"/>
          <p14:tracePt t="7457" x="828675" y="3762375"/>
          <p14:tracePt t="7465" x="828675" y="3859213"/>
          <p14:tracePt t="7472" x="828675" y="3941763"/>
          <p14:tracePt t="7493" x="869950" y="4121150"/>
          <p14:tracePt t="7497" x="896938" y="4189413"/>
          <p14:tracePt t="7505" x="938213" y="4259263"/>
          <p14:tracePt t="7517" x="979488" y="4341813"/>
          <p14:tracePt t="7520" x="1020763" y="4397375"/>
          <p14:tracePt t="7531" x="1049338" y="4424363"/>
          <p14:tracePt t="7535" x="1090613" y="4479925"/>
          <p14:tracePt t="7547" x="1117600" y="4506913"/>
          <p14:tracePt t="7550" x="1144588" y="4535488"/>
          <p14:tracePt t="7558" x="1200150" y="4562475"/>
          <p14:tracePt t="7567" x="1241425" y="4589463"/>
          <p14:tracePt t="7582" x="1366838" y="4603750"/>
          <p14:tracePt t="7590" x="1420813" y="4618038"/>
          <p14:tracePt t="7598" x="1517650" y="4618038"/>
          <p14:tracePt t="7614" x="1655763" y="4618038"/>
          <p14:tracePt t="7622" x="1725613" y="4618038"/>
          <p14:tracePt t="7631" x="1779588" y="4618038"/>
          <p14:tracePt t="7636" x="1820863" y="4603750"/>
          <p14:tracePt t="7647" x="1862138" y="4589463"/>
          <p14:tracePt t="7654" x="1917700" y="4562475"/>
          <p14:tracePt t="7664" x="1946275" y="4548188"/>
          <p14:tracePt t="7668" x="1958975" y="4506913"/>
          <p14:tracePt t="7679" x="2000250" y="4492625"/>
          <p14:tracePt t="7684" x="2028825" y="4465638"/>
          <p14:tracePt t="7693" x="2055813" y="4424363"/>
          <p14:tracePt t="7705" x="2111375" y="4383088"/>
          <p14:tracePt t="7708" x="2166938" y="4327525"/>
          <p14:tracePt t="7718" x="2208213" y="4259263"/>
          <p14:tracePt t="7725" x="2220913" y="4244975"/>
          <p14:tracePt t="7740" x="2290763" y="4106863"/>
          <p14:tracePt t="7747" x="2305050" y="4024313"/>
          <p14:tracePt t="7754" x="2305050" y="3983038"/>
          <p14:tracePt t="7766" x="2305050" y="3914775"/>
          <p14:tracePt t="7770" x="2305050" y="3832225"/>
          <p14:tracePt t="7781" x="2305050" y="3776663"/>
          <p14:tracePt t="7787" x="2276475" y="3735388"/>
          <p14:tracePt t="7800" x="2249488" y="3679825"/>
          <p14:tracePt t="7802" x="2235200" y="3652838"/>
          <p14:tracePt t="7814" x="2208213" y="3624263"/>
          <p14:tracePt t="7818" x="2193925" y="3597275"/>
          <p14:tracePt t="7832" x="2166938" y="3556000"/>
          <p14:tracePt t="7835" x="2138363" y="3514725"/>
          <p14:tracePt t="7847" x="2111375" y="3500438"/>
          <p14:tracePt t="7850" x="2084388" y="3473450"/>
          <p14:tracePt t="7863" x="2070100" y="3446463"/>
          <p14:tracePt t="7865" x="2028825" y="3417888"/>
          <p14:tracePt t="7872" x="2014538" y="3390900"/>
          <p14:tracePt t="7881" x="1987550" y="3376613"/>
          <p14:tracePt t="7892" x="1946275" y="3335338"/>
          <p14:tracePt t="7897" x="1917700" y="3308350"/>
          <p14:tracePt t="7907" x="1905000" y="3294063"/>
          <p14:tracePt t="7913" x="1876425" y="3279775"/>
          <p14:tracePt t="7920" x="1849438" y="3252788"/>
          <p14:tracePt t="7930" x="1820863" y="3252788"/>
          <p14:tracePt t="7937" x="1808163" y="3238500"/>
          <p14:tracePt t="7947" x="1738313" y="3225800"/>
          <p14:tracePt t="7966" x="1531938" y="3197225"/>
          <p14:tracePt t="7974" x="1435100" y="3184525"/>
          <p14:tracePt t="7986" x="1379538" y="3184525"/>
          <p14:tracePt t="7990" x="1323975" y="3184525"/>
          <p14:tracePt t="8002" x="1228725" y="3184525"/>
          <p14:tracePt t="8006" x="1173163" y="3184525"/>
          <p14:tracePt t="8016" x="1117600" y="3184525"/>
          <p14:tracePt t="8022" x="1076325" y="3184525"/>
          <p14:tracePt t="8032" x="1035050" y="3184525"/>
          <p14:tracePt t="8038" x="1008063" y="3184525"/>
          <p14:tracePt t="8049" x="965200" y="3197225"/>
          <p14:tracePt t="8054" x="952500" y="3211513"/>
          <p14:tracePt t="8065" x="923925" y="3225800"/>
          <p14:tracePt t="8070" x="882650" y="3252788"/>
          <p14:tracePt t="8081" x="855663" y="3294063"/>
          <p14:tracePt t="8084" x="814388" y="3335338"/>
          <p14:tracePt t="8095" x="800100" y="3363913"/>
          <p14:tracePt t="8100" x="744538" y="3432175"/>
          <p14:tracePt t="8113" x="731838" y="3459163"/>
          <p14:tracePt t="8120" x="717550" y="3487738"/>
          <p14:tracePt t="8125" x="717550" y="3514725"/>
          <p14:tracePt t="8132" x="690563" y="3556000"/>
          <p14:tracePt t="8146" x="676275" y="3582988"/>
          <p14:tracePt t="8149" x="676275" y="3597275"/>
          <p14:tracePt t="8156" x="676275" y="3624263"/>
          <p14:tracePt t="8164" x="676275" y="3652838"/>
          <p14:tracePt t="8172" x="676275" y="3708400"/>
          <p14:tracePt t="8180" x="676275" y="3790950"/>
          <p14:tracePt t="8186" x="676275" y="3873500"/>
          <p14:tracePt t="8196" x="690563" y="3929063"/>
          <p14:tracePt t="8204" x="717550" y="3983038"/>
          <p14:tracePt t="8213" x="744538" y="4065588"/>
          <p14:tracePt t="8219" x="773113" y="4106863"/>
          <p14:tracePt t="8229" x="800100" y="4162425"/>
          <p14:tracePt t="8235" x="841375" y="4203700"/>
          <p14:tracePt t="8243" x="882650" y="4259263"/>
          <p14:tracePt t="8252" x="923925" y="4286250"/>
          <p14:tracePt t="8259" x="993775" y="4327525"/>
          <p14:tracePt t="8266" x="1076325" y="4368800"/>
          <p14:tracePt t="8274" x="1173163" y="4410075"/>
          <p14:tracePt t="8282" x="1228725" y="4438650"/>
          <p14:tracePt t="8291" x="1323975" y="4465638"/>
          <p14:tracePt t="8298" x="1462088" y="4479925"/>
          <p14:tracePt t="8304" x="1573213" y="4492625"/>
          <p14:tracePt t="8315" x="1670050" y="4492625"/>
          <p14:tracePt t="8321" x="1779588" y="4492625"/>
          <p14:tracePt t="8331" x="1862138" y="4492625"/>
          <p14:tracePt t="8336" x="1917700" y="4492625"/>
          <p14:tracePt t="8350" x="1987550" y="4492625"/>
          <p14:tracePt t="8352" x="2014538" y="4492625"/>
          <p14:tracePt t="8363" x="2041525" y="4479925"/>
          <p14:tracePt t="8368" x="2070100" y="4465638"/>
          <p14:tracePt t="8378" x="2084388" y="4451350"/>
          <p14:tracePt t="8384" x="2097088" y="4424363"/>
          <p14:tracePt t="8393" x="2111375" y="4397375"/>
          <p14:tracePt t="8400" x="2152650" y="4356100"/>
          <p14:tracePt t="8408" x="2152650" y="4341813"/>
          <p14:tracePt t="8414" x="2193925" y="4273550"/>
          <p14:tracePt t="8429" x="2208213" y="4232275"/>
          <p14:tracePt t="8432" x="2220913" y="4162425"/>
          <p14:tracePt t="8438" x="2235200" y="4106863"/>
          <p14:tracePt t="8446" x="2249488" y="4024313"/>
          <p14:tracePt t="8455" x="2249488" y="3970338"/>
          <p14:tracePt t="8463" x="2249488" y="3914775"/>
          <p14:tracePt t="8470" x="2235200" y="3832225"/>
          <p14:tracePt t="8497" x="2179638" y="3708400"/>
          <p14:tracePt t="8502" x="2166938" y="3652838"/>
          <p14:tracePt t="8515" x="2125663" y="3597275"/>
          <p14:tracePt t="8518" x="2097088" y="3556000"/>
          <p14:tracePt t="8524" x="2070100" y="3529013"/>
          <p14:tracePt t="8533" x="2041525" y="3487738"/>
          <p14:tracePt t="8540" x="1987550" y="3473450"/>
          <p14:tracePt t="8550" x="1946275" y="3459163"/>
          <p14:tracePt t="8556" x="1905000" y="3446463"/>
          <p14:tracePt t="8564" x="1876425" y="3446463"/>
          <p14:tracePt t="8572" x="1835150" y="3446463"/>
          <p14:tracePt t="8580" x="1808163" y="3446463"/>
          <p14:tracePt t="8589" x="1779588" y="3446463"/>
          <p14:tracePt t="8596" x="1752600" y="3446463"/>
          <p14:tracePt t="8605" x="1711325" y="3446463"/>
          <p14:tracePt t="8614" x="1697038" y="3446463"/>
          <p14:tracePt t="8620" x="1682750" y="3446463"/>
          <p14:tracePt t="8628" x="1655763" y="3459163"/>
          <p14:tracePt t="8634" x="1628775" y="3473450"/>
          <p14:tracePt t="8643" x="1600200" y="3500438"/>
          <p14:tracePt t="8650" x="1546225" y="3541713"/>
          <p14:tracePt t="8659" x="1476375" y="3597275"/>
          <p14:tracePt t="8672" x="1408113" y="3667125"/>
          <p14:tracePt t="8674" x="1338263" y="3721100"/>
          <p14:tracePt t="8682" x="1311275" y="3749675"/>
          <p14:tracePt t="8690" x="1241425" y="3832225"/>
          <p14:tracePt t="8702" x="1187450" y="3900488"/>
          <p14:tracePt t="8706" x="1131888" y="3941763"/>
          <p14:tracePt t="8718" x="1117600" y="3970338"/>
          <p14:tracePt t="8722" x="1090613" y="3997325"/>
          <p14:tracePt t="8730" x="1076325" y="4024313"/>
          <p14:tracePt t="8737" x="1049338" y="4038600"/>
          <p14:tracePt t="8746" x="1035050" y="4052888"/>
          <p14:tracePt t="8753" x="1020763" y="4079875"/>
          <p14:tracePt t="8766" x="993775" y="4094163"/>
          <p14:tracePt t="8769" x="979488" y="4121150"/>
          <p14:tracePt t="8781" x="952500" y="4135438"/>
          <p14:tracePt t="8784" x="952500" y="4148138"/>
          <p14:tracePt t="8800" x="938213" y="4148138"/>
          <p14:tracePt t="8840" x="938213" y="4135438"/>
          <p14:tracePt t="8848" x="938213" y="4121150"/>
          <p14:tracePt t="8864" x="938213" y="4106863"/>
          <p14:tracePt t="8895" x="938213" y="4094163"/>
          <p14:tracePt t="8913" x="965200" y="4079875"/>
          <p14:tracePt t="8918" x="979488" y="4079875"/>
          <p14:tracePt t="8928" x="1049338" y="4079875"/>
          <p14:tracePt t="8939" x="1158875" y="4079875"/>
          <p14:tracePt t="8944" x="1241425" y="4079875"/>
          <p14:tracePt t="8953" x="1408113" y="4079875"/>
          <p14:tracePt t="8956" x="1587500" y="4094163"/>
          <p14:tracePt t="8964" x="1793875" y="4106863"/>
          <p14:tracePt t="8972" x="1973263" y="4106863"/>
          <p14:tracePt t="8981" x="2138363" y="4106863"/>
          <p14:tracePt t="8989" x="2359025" y="4106863"/>
          <p14:tracePt t="9001" x="2470150" y="4106863"/>
          <p14:tracePt t="9004" x="2593975" y="4094163"/>
          <p14:tracePt t="9012" x="2676525" y="4079875"/>
          <p14:tracePt t="9021" x="2732088" y="4065588"/>
          <p14:tracePt t="9031" x="2746375" y="4065588"/>
          <p14:tracePt t="9080" x="2732088" y="4065588"/>
          <p14:tracePt t="9084" x="2705100" y="4065588"/>
          <p14:tracePt t="9092" x="2676525" y="4052888"/>
          <p14:tracePt t="9099" x="2649538" y="4024313"/>
          <p14:tracePt t="9107" x="2608263" y="3997325"/>
          <p14:tracePt t="9115" x="2566988" y="3956050"/>
          <p14:tracePt t="9123" x="2538413" y="3929063"/>
          <p14:tracePt t="9131" x="2484438" y="3914775"/>
          <p14:tracePt t="9139" x="2443163" y="3873500"/>
          <p14:tracePt t="9146" x="2400300" y="3873500"/>
          <p14:tracePt t="9155" x="2373313" y="3859213"/>
          <p14:tracePt t="9170" x="2359025" y="3859213"/>
          <p14:tracePt t="9204" x="2373313" y="3859213"/>
          <p14:tracePt t="9208" x="2414588" y="3873500"/>
          <p14:tracePt t="9219" x="2455863" y="3873500"/>
          <p14:tracePt t="9224" x="2538413" y="3914775"/>
          <p14:tracePt t="9233" x="2608263" y="3956050"/>
          <p14:tracePt t="9240" x="2690813" y="3997325"/>
          <p14:tracePt t="9250" x="2759075" y="4038600"/>
          <p14:tracePt t="9256" x="2828925" y="4079875"/>
          <p14:tracePt t="9265" x="2843213" y="4094163"/>
          <p14:tracePt t="9272" x="2843213" y="4121150"/>
          <p14:tracePt t="9281" x="2843213" y="4135438"/>
          <p14:tracePt t="9286" x="2843213" y="4148138"/>
          <p14:tracePt t="9298" x="2828925" y="4176713"/>
          <p14:tracePt t="9303" x="2801938" y="4189413"/>
          <p14:tracePt t="9313" x="2759075" y="4217988"/>
          <p14:tracePt t="9319" x="2732088" y="4244975"/>
          <p14:tracePt t="9332" x="2690813" y="4273550"/>
          <p14:tracePt t="9334" x="2649538" y="4300538"/>
          <p14:tracePt t="9346" x="2579688" y="4327525"/>
          <p14:tracePt t="9351" x="2566988" y="4341813"/>
          <p14:tracePt t="9365" x="2511425" y="4356100"/>
          <p14:tracePt t="9368" x="2428875" y="4383088"/>
          <p14:tracePt t="9374" x="2400300" y="4397375"/>
          <p14:tracePt t="9382" x="2346325" y="4397375"/>
          <p14:tracePt t="9395" x="2290763" y="4397375"/>
          <p14:tracePt t="9399" x="2263775" y="4397375"/>
          <p14:tracePt t="9405" x="2249488" y="4397375"/>
          <p14:tracePt t="9413" x="2235200" y="4397375"/>
          <p14:tracePt t="9633" x="2235200" y="4383088"/>
          <p14:tracePt t="9649" x="2235200" y="4368800"/>
          <p14:tracePt t="9676" x="2249488" y="4368800"/>
          <p14:tracePt t="9682" x="2249488" y="4356100"/>
          <p14:tracePt t="9690" x="2263775" y="4356100"/>
          <p14:tracePt t="9699" x="2290763" y="4356100"/>
          <p14:tracePt t="9706" x="2332038" y="4341813"/>
          <p14:tracePt t="9716" x="2387600" y="4341813"/>
          <p14:tracePt t="9722" x="2443163" y="4341813"/>
          <p14:tracePt t="9734" x="2538413" y="4327525"/>
          <p14:tracePt t="9743" x="2593975" y="4327525"/>
          <p14:tracePt t="9750" x="2690813" y="4314825"/>
          <p14:tracePt t="9758" x="2759075" y="4314825"/>
          <p14:tracePt t="9768" x="2843213" y="4300538"/>
          <p14:tracePt t="9774" x="2925763" y="4286250"/>
          <p14:tracePt t="9783" x="3008313" y="4273550"/>
          <p14:tracePt t="9790" x="3090863" y="4259263"/>
          <p14:tracePt t="9798" x="3187700" y="4244975"/>
          <p14:tracePt t="9806" x="3228975" y="4244975"/>
          <p14:tracePt t="9815" x="3284538" y="4232275"/>
          <p14:tracePt t="9822" x="3340100" y="4232275"/>
          <p14:tracePt t="9831" x="3367088" y="4232275"/>
          <p14:tracePt t="9838" x="3394075" y="4217988"/>
          <p14:tracePt t="9852" x="3422650" y="4203700"/>
          <p14:tracePt t="9863" x="3435350" y="4203700"/>
          <p14:tracePt t="9868" x="3449638" y="4189413"/>
          <p14:tracePt t="9879" x="3476625" y="4176713"/>
          <p14:tracePt t="9894" x="3505200" y="4162425"/>
          <p14:tracePt t="9901" x="3532188" y="4148138"/>
          <p14:tracePt t="9931" x="3546475" y="4135438"/>
          <p14:tracePt t="9943" x="3573463" y="4135438"/>
          <p14:tracePt t="9952" x="3573463" y="4121150"/>
          <p14:tracePt t="9962" x="3587750" y="4106863"/>
          <p14:tracePt t="9969" x="3602038" y="4094163"/>
          <p14:tracePt t="9972" x="3614738" y="4094163"/>
          <p14:tracePt t="9982" x="3643313" y="4065588"/>
          <p14:tracePt t="9986" x="3670300" y="4052888"/>
          <p14:tracePt t="9995" x="3698875" y="4011613"/>
          <p14:tracePt t="10002" x="3725863" y="3997325"/>
          <p14:tracePt t="10014" x="3752850" y="3983038"/>
          <p14:tracePt t="10018" x="3781425" y="3956050"/>
          <p14:tracePt t="10029" x="3808413" y="3941763"/>
          <p14:tracePt t="10034" x="3822700" y="3929063"/>
          <p14:tracePt t="10042" x="3849688" y="3900488"/>
          <p14:tracePt t="10050" x="3890963" y="3886200"/>
          <p14:tracePt t="10058" x="3919538" y="3873500"/>
          <p14:tracePt t="10064" x="3946525" y="3859213"/>
          <p14:tracePt t="10086" x="4014788" y="3859213"/>
          <p14:tracePt t="10103" x="4070350" y="3832225"/>
          <p14:tracePt t="10113" x="4111625" y="3832225"/>
          <p14:tracePt t="10122" x="4167188" y="3817938"/>
          <p14:tracePt t="10145" x="4222750" y="3803650"/>
          <p14:tracePt t="10153" x="4264025" y="3803650"/>
          <p14:tracePt t="10156" x="4291013" y="3790950"/>
          <p14:tracePt t="10163" x="4332288" y="3790950"/>
          <p14:tracePt t="10168" x="4387850" y="3790950"/>
          <p14:tracePt t="10174" x="4470400" y="3790950"/>
          <p14:tracePt t="10182" x="4552950" y="3790950"/>
          <p14:tracePt t="10193" x="4719638" y="3790950"/>
          <p14:tracePt t="10210" x="4870450" y="3790950"/>
          <p14:tracePt t="10222" x="4954588" y="3790950"/>
          <p14:tracePt t="10224" x="4995863" y="3790950"/>
          <p14:tracePt t="10231" x="5078413" y="3803650"/>
          <p14:tracePt t="10238" x="5105400" y="3803650"/>
          <p14:tracePt t="10248" x="5146675" y="3803650"/>
          <p14:tracePt t="10254" x="5202238" y="3803650"/>
          <p14:tracePt t="10264" x="5243513" y="3803650"/>
          <p14:tracePt t="10270" x="5299075" y="3803650"/>
          <p14:tracePt t="10280" x="5354638" y="3803650"/>
          <p14:tracePt t="10284" x="5422900" y="3803650"/>
          <p14:tracePt t="10298" x="5464175" y="3803650"/>
          <p14:tracePt t="10301" x="5519738" y="3817938"/>
          <p14:tracePt t="10314" x="5561013" y="3817938"/>
          <p14:tracePt t="10316" x="5588000" y="3832225"/>
          <p14:tracePt t="10465" x="5588000" y="3844925"/>
          <p14:tracePt t="10480" x="5561013" y="3844925"/>
          <p14:tracePt t="10500" x="5546725" y="3859213"/>
          <p14:tracePt t="10528" x="5505450" y="3859213"/>
          <p14:tracePt t="10548" x="5491163" y="3859213"/>
          <p14:tracePt t="10552" x="5464175" y="3859213"/>
          <p14:tracePt t="10564" x="5422900" y="3859213"/>
          <p14:tracePt t="10568" x="5381625" y="3886200"/>
          <p14:tracePt t="10582" x="5326063" y="3886200"/>
          <p14:tracePt t="10584" x="5270500" y="3886200"/>
          <p14:tracePt t="10597" x="5187950" y="3886200"/>
          <p14:tracePt t="10600" x="5132388" y="3900488"/>
          <p14:tracePt t="10614" x="5091113" y="3914775"/>
          <p14:tracePt t="10616" x="5064125" y="3914775"/>
          <p14:tracePt t="10622" x="5022850" y="3914775"/>
          <p14:tracePt t="10630" x="4995863" y="3914775"/>
          <p14:tracePt t="10642" x="4981575" y="3914775"/>
          <p14:tracePt t="10646" x="4967288" y="3914775"/>
          <p14:tracePt t="10658" x="4940300" y="3914775"/>
          <p14:tracePt t="10663" x="4911725" y="3914775"/>
          <p14:tracePt t="10670" x="4857750" y="3914775"/>
          <p14:tracePt t="10680" x="4787900" y="3929063"/>
          <p14:tracePt t="10688" x="4705350" y="3929063"/>
          <p14:tracePt t="10696" x="4608513" y="3929063"/>
          <p14:tracePt t="10702" x="4525963" y="3929063"/>
          <p14:tracePt t="10713" x="4360863" y="3929063"/>
          <p14:tracePt t="10719" x="4305300" y="3929063"/>
          <p14:tracePt t="10730" x="4249738" y="3929063"/>
          <p14:tracePt t="10736" x="4208463" y="3929063"/>
          <p14:tracePt t="10740" x="4194175" y="3929063"/>
          <p14:tracePt t="10754" x="4167188" y="3929063"/>
          <p14:tracePt t="10756" x="4152900" y="3929063"/>
          <p14:tracePt t="10820" x="4140200" y="3929063"/>
          <p14:tracePt t="10829" x="4125913" y="3929063"/>
          <p14:tracePt t="10851" x="4111625" y="3929063"/>
          <p14:tracePt t="10882" x="4098925" y="3929063"/>
          <p14:tracePt t="10930" x="4084638" y="3929063"/>
          <p14:tracePt t="10952" x="4070350" y="3929063"/>
          <p14:tracePt t="11042" x="4084638" y="3900488"/>
          <p14:tracePt t="11049" x="4111625" y="3886200"/>
          <p14:tracePt t="11058" x="4125913" y="3886200"/>
          <p14:tracePt t="11066" x="4167188" y="3873500"/>
          <p14:tracePt t="11072" x="4208463" y="3873500"/>
          <p14:tracePt t="11082" x="4264025" y="3873500"/>
          <p14:tracePt t="11089" x="4305300" y="3859213"/>
          <p14:tracePt t="11104" x="4416425" y="3859213"/>
          <p14:tracePt t="11115" x="4498975" y="3844925"/>
          <p14:tracePt t="11118" x="4540250" y="3844925"/>
          <p14:tracePt t="11129" x="4608513" y="3844925"/>
          <p14:tracePt t="11134" x="4691063" y="3832225"/>
          <p14:tracePt t="11144" x="4760913" y="3832225"/>
          <p14:tracePt t="11150" x="4843463" y="3832225"/>
          <p14:tracePt t="11160" x="4926013" y="3817938"/>
          <p14:tracePt t="11169" x="5022850" y="3817938"/>
          <p14:tracePt t="11172" x="5132388" y="3817938"/>
          <p14:tracePt t="11180" x="5243513" y="3817938"/>
          <p14:tracePt t="11196" x="5311775" y="3817938"/>
          <p14:tracePt t="11205" x="5340350" y="3803650"/>
          <p14:tracePt t="11222" x="5354638" y="3803650"/>
          <p14:tracePt t="11266" x="5367338" y="3803650"/>
          <p14:tracePt t="11727" x="5381625" y="3803650"/>
          <p14:tracePt t="11881" x="5381625" y="3790950"/>
          <p14:tracePt t="11891" x="5395913" y="3790950"/>
          <p14:tracePt t="11927" x="5408613" y="3790950"/>
          <p14:tracePt t="11946" x="5422900" y="3790950"/>
          <p14:tracePt t="11966" x="5437188" y="3790950"/>
          <p14:tracePt t="11983" x="5449888" y="3790950"/>
          <p14:tracePt t="11990" x="5464175" y="3790950"/>
          <p14:tracePt t="12015" x="5478463" y="3790950"/>
          <p14:tracePt t="12032" x="5491163" y="3790950"/>
          <p14:tracePt t="12117" x="5505450" y="3790950"/>
          <p14:tracePt t="12132" x="5519738" y="3790950"/>
          <p14:tracePt t="12141" x="5546725" y="3790950"/>
          <p14:tracePt t="12148" x="5575300" y="3790950"/>
          <p14:tracePt t="12157" x="5602288" y="3790950"/>
          <p14:tracePt t="12164" x="5643563" y="3790950"/>
          <p14:tracePt t="12182" x="5713413" y="3790950"/>
          <p14:tracePt t="12188" x="5740400" y="3790950"/>
          <p14:tracePt t="12196" x="5767388" y="3790950"/>
          <p14:tracePt t="12202" x="5795963" y="3790950"/>
          <p14:tracePt t="12214" x="5808663" y="3790950"/>
          <p14:tracePt t="12219" x="5837238" y="3790950"/>
          <p14:tracePt t="12230" x="5849938" y="3790950"/>
          <p14:tracePt t="12235" x="5878513" y="3790950"/>
          <p14:tracePt t="12251" x="5905500" y="3790950"/>
          <p14:tracePt t="12259" x="5919788" y="3790950"/>
          <p14:tracePt t="12269" x="5934075" y="3790950"/>
          <p14:tracePt t="12274" x="5946775" y="3790950"/>
          <p14:tracePt t="12331" x="5934075" y="3803650"/>
          <p14:tracePt t="12336" x="5892800" y="3803650"/>
          <p14:tracePt t="12346" x="5822950" y="3803650"/>
          <p14:tracePt t="12352" x="5740400" y="3803650"/>
          <p14:tracePt t="12365" x="5657850" y="3803650"/>
          <p14:tracePt t="12368" x="5491163" y="3817938"/>
          <p14:tracePt t="12380" x="5395913" y="3817938"/>
          <p14:tracePt t="12385" x="5202238" y="3817938"/>
          <p14:tracePt t="12396" x="5022850" y="3817938"/>
          <p14:tracePt t="12399" x="4884738" y="3817938"/>
          <p14:tracePt t="12407" x="4829175" y="3817938"/>
          <p14:tracePt t="12416" x="4705350" y="3817938"/>
          <p14:tracePt t="12422" x="4664075" y="3817938"/>
          <p14:tracePt t="12430" x="4637088" y="3817938"/>
          <p14:tracePt t="12440" x="4622800" y="3817938"/>
          <p14:tracePt t="12447" x="4608513" y="3817938"/>
          <p14:tracePt t="12508" x="4595813" y="3817938"/>
          <p14:tracePt t="12550" x="4608513" y="3817938"/>
          <p14:tracePt t="12556" x="4637088" y="3817938"/>
          <p14:tracePt t="12565" x="4664075" y="3817938"/>
          <p14:tracePt t="12572" x="4705350" y="3817938"/>
          <p14:tracePt t="12582" x="4732338" y="3817938"/>
          <p14:tracePt t="12588" x="4787900" y="3817938"/>
          <p14:tracePt t="12596" x="4829175" y="3817938"/>
          <p14:tracePt t="12605" x="4884738" y="3817938"/>
          <p14:tracePt t="12616" x="4954588" y="3817938"/>
          <p14:tracePt t="12619" x="5022850" y="3817938"/>
          <p14:tracePt t="12629" x="5078413" y="3817938"/>
          <p14:tracePt t="12635" x="5119688" y="3817938"/>
          <p14:tracePt t="12645" x="5160963" y="3817938"/>
          <p14:tracePt t="12651" x="5216525" y="3817938"/>
          <p14:tracePt t="12659" x="5229225" y="3817938"/>
          <p14:tracePt t="12667" x="5257800" y="3817938"/>
          <p14:tracePt t="12675" x="5270500" y="3817938"/>
          <p14:tracePt t="13619" x="5270500" y="3803650"/>
          <p14:tracePt t="13634" x="5270500" y="3790950"/>
          <p14:tracePt t="13643" x="5270500" y="3776663"/>
          <p14:tracePt t="13652" x="5257800" y="3762375"/>
          <p14:tracePt t="13664" x="5257800" y="3749675"/>
          <p14:tracePt t="13667" x="5216525" y="3721100"/>
          <p14:tracePt t="13674" x="5202238" y="3694113"/>
          <p14:tracePt t="13682" x="5175250" y="3667125"/>
          <p14:tracePt t="13690" x="5132388" y="3624263"/>
          <p14:tracePt t="13698" x="5105400" y="3582988"/>
          <p14:tracePt t="13704" x="5037138" y="3529013"/>
          <p14:tracePt t="13713" x="5022850" y="3514725"/>
          <p14:tracePt t="13720" x="4995863" y="3473450"/>
          <p14:tracePt t="13728" x="4967288" y="3446463"/>
          <p14:tracePt t="13734" x="4940300" y="3417888"/>
          <p14:tracePt t="13745" x="4926013" y="3390900"/>
          <p14:tracePt t="13751" x="4899025" y="3363913"/>
          <p14:tracePt t="13759" x="4884738" y="3349625"/>
          <p14:tracePt t="13767" x="4843463" y="3294063"/>
          <p14:tracePt t="13774" x="4787900" y="3252788"/>
          <p14:tracePt t="13783" x="4732338" y="3211513"/>
          <p14:tracePt t="13790" x="4649788" y="3155950"/>
          <p14:tracePt t="13799" x="4595813" y="3101975"/>
          <p14:tracePt t="13806" x="4511675" y="3046413"/>
          <p14:tracePt t="13816" x="4498975" y="3032125"/>
          <p14:tracePt t="13823" x="4402138" y="2949575"/>
          <p14:tracePt t="13830" x="4346575" y="2894013"/>
          <p14:tracePt t="13838" x="4291013" y="2881313"/>
          <p14:tracePt t="13847" x="4249738" y="2852738"/>
          <p14:tracePt t="13852" x="4208463" y="2840038"/>
          <p14:tracePt t="13862" x="4167188" y="2840038"/>
          <p14:tracePt t="13868" x="4125913" y="2840038"/>
          <p14:tracePt t="13882" x="4084638" y="2840038"/>
          <p14:tracePt t="13885" x="4014788" y="2840038"/>
          <p14:tracePt t="13901" x="3890963" y="2840038"/>
          <p14:tracePt t="13913" x="3849688" y="2840038"/>
          <p14:tracePt t="13918" x="3781425" y="2852738"/>
          <p14:tracePt t="13926" x="3711575" y="2852738"/>
          <p14:tracePt t="13936" x="3614738" y="2852738"/>
          <p14:tracePt t="13940" x="3560763" y="2852738"/>
          <p14:tracePt t="13960" x="3352800" y="2881313"/>
          <p14:tracePt t="13962" x="3243263" y="2908300"/>
          <p14:tracePt t="13970" x="3117850" y="2949575"/>
          <p14:tracePt t="13987" x="2981325" y="3005138"/>
          <p14:tracePt t="14007" x="2843213" y="3060700"/>
          <p14:tracePt t="14020" x="2705100" y="3128963"/>
          <p14:tracePt t="14031" x="2663825" y="3155950"/>
          <p14:tracePt t="14034" x="2622550" y="3197225"/>
          <p14:tracePt t="14046" x="2593975" y="3197225"/>
          <p14:tracePt t="14050" x="2579688" y="3225800"/>
          <p14:tracePt t="14068" x="2525713" y="3279775"/>
          <p14:tracePt t="14074" x="2497138" y="3335338"/>
          <p14:tracePt t="14086" x="2484438" y="3376613"/>
          <p14:tracePt t="14090" x="2455863" y="3432175"/>
          <p14:tracePt t="14101" x="2443163" y="3473450"/>
          <p14:tracePt t="14106" x="2414588" y="3529013"/>
          <p14:tracePt t="14114" x="2414588" y="3582988"/>
          <p14:tracePt t="14122" x="2400300" y="3638550"/>
          <p14:tracePt t="14129" x="2373313" y="3708400"/>
          <p14:tracePt t="14139" x="2359025" y="3735388"/>
          <p14:tracePt t="14145" x="2346325" y="3776663"/>
          <p14:tracePt t="14154" x="2346325" y="3803650"/>
          <p14:tracePt t="14162" x="2346325" y="3844925"/>
          <p14:tracePt t="14168" x="2346325" y="3859213"/>
          <p14:tracePt t="14178" x="2346325" y="3886200"/>
          <p14:tracePt t="14182" x="2346325" y="3900488"/>
          <p14:tracePt t="14192" x="2346325" y="3929063"/>
          <p14:tracePt t="14200" x="2359025" y="3956050"/>
          <p14:tracePt t="14217" x="2387600" y="3983038"/>
          <p14:tracePt t="14225" x="2455863" y="4038600"/>
          <p14:tracePt t="14232" x="2497138" y="4065588"/>
          <p14:tracePt t="14240" x="2525713" y="4094163"/>
          <p14:tracePt t="14252" x="2552700" y="4106863"/>
          <p14:tracePt t="14256" x="2608263" y="4135438"/>
          <p14:tracePt t="14265" x="2649538" y="4162425"/>
          <p14:tracePt t="14270" x="2676525" y="4162425"/>
          <p14:tracePt t="14279" x="2705100" y="4189413"/>
          <p14:tracePt t="14286" x="2746375" y="4203700"/>
          <p14:tracePt t="14297" x="2773363" y="4203700"/>
          <p14:tracePt t="14300" x="2814638" y="4203700"/>
          <p14:tracePt t="14320" x="2855913" y="4203700"/>
          <p14:tracePt t="14338" x="2967038" y="4217988"/>
          <p14:tracePt t="14342" x="3076575" y="4217988"/>
          <p14:tracePt t="14353" x="3160713" y="4232275"/>
          <p14:tracePt t="14362" x="3243263" y="4244975"/>
          <p14:tracePt t="14365" x="3311525" y="4259263"/>
          <p14:tracePt t="14372" x="3352800" y="4259263"/>
          <p14:tracePt t="14381" x="3381375" y="4259263"/>
          <p14:tracePt t="14395" x="3408363" y="4273550"/>
          <p14:tracePt t="14402" x="3422650" y="4273550"/>
          <p14:tracePt t="14422" x="3435350" y="4273550"/>
          <p14:tracePt t="14429" x="3449638" y="4273550"/>
          <p14:tracePt t="14435" x="3476625" y="4273550"/>
          <p14:tracePt t="14446" x="3505200" y="4273550"/>
          <p14:tracePt t="14454" x="3560763" y="4273550"/>
          <p14:tracePt t="14461" x="3602038" y="4273550"/>
          <p14:tracePt t="14469" x="3670300" y="4273550"/>
          <p14:tracePt t="14476" x="3725863" y="4273550"/>
          <p14:tracePt t="14485" x="3781425" y="4273550"/>
          <p14:tracePt t="14490" x="3849688" y="4273550"/>
          <p14:tracePt t="14500" x="3905250" y="4259263"/>
          <p14:tracePt t="14506" x="3932238" y="4259263"/>
          <p14:tracePt t="14514" x="3960813" y="4244975"/>
          <p14:tracePt t="14520" x="3987800" y="4244975"/>
          <p14:tracePt t="14529" x="4014788" y="4217988"/>
          <p14:tracePt t="14547" x="4029075" y="4203700"/>
          <p14:tracePt t="14552" x="4043363" y="4189413"/>
          <p14:tracePt t="14564" x="4043363" y="4162425"/>
          <p14:tracePt t="14568" x="4070350" y="4135438"/>
          <p14:tracePt t="14584" x="4084638" y="4106863"/>
          <p14:tracePt t="14598" x="4111625" y="4065588"/>
          <p14:tracePt t="14600" x="4125913" y="4024313"/>
          <p14:tracePt t="14614" x="4140200" y="3997325"/>
          <p14:tracePt t="14617" x="4152900" y="3970338"/>
          <p14:tracePt t="14629" x="4167188" y="3929063"/>
          <p14:tracePt t="14631" x="4167188" y="3886200"/>
          <p14:tracePt t="14647" x="4167188" y="3790950"/>
          <p14:tracePt t="14654" x="4125913" y="3708400"/>
          <p14:tracePt t="14663" x="4084638" y="3624263"/>
          <p14:tracePt t="14673" x="4043363" y="3556000"/>
          <p14:tracePt t="14679" x="3960813" y="3473450"/>
          <p14:tracePt t="14686" x="3919538" y="3417888"/>
          <p14:tracePt t="14695" x="3890963" y="3390900"/>
          <p14:tracePt t="14703" x="3849688" y="3363913"/>
          <p14:tracePt t="14712" x="3822700" y="3335338"/>
          <p14:tracePt t="14720" x="3767138" y="3294063"/>
          <p14:tracePt t="14728" x="3725863" y="3267075"/>
          <p14:tracePt t="14734" x="3684588" y="3252788"/>
          <p14:tracePt t="14741" x="3656013" y="3238500"/>
          <p14:tracePt t="14749" x="3614738" y="3211513"/>
          <p14:tracePt t="14756" x="3560763" y="3211513"/>
          <p14:tracePt t="14771" x="3490913" y="3197225"/>
          <p14:tracePt t="14773" x="3408363" y="3197225"/>
          <p14:tracePt t="14781" x="3311525" y="3197225"/>
          <p14:tracePt t="14788" x="3255963" y="3197225"/>
          <p14:tracePt t="14797" x="3160713" y="3211513"/>
          <p14:tracePt t="14804" x="3063875" y="3225800"/>
          <p14:tracePt t="14814" x="2952750" y="3238500"/>
          <p14:tracePt t="14820" x="2884488" y="3252788"/>
          <p14:tracePt t="14829" x="2855913" y="3252788"/>
          <p14:tracePt t="14836" x="2843213" y="3267075"/>
          <p14:tracePt t="14846" x="2814638" y="3279775"/>
          <p14:tracePt t="14850" x="2814638" y="3294063"/>
          <p14:tracePt t="14860" x="2801938" y="3294063"/>
          <p14:tracePt t="14866" x="2773363" y="3321050"/>
          <p14:tracePt t="14875" x="2759075" y="3349625"/>
          <p14:tracePt t="14883" x="2717800" y="3376613"/>
          <p14:tracePt t="14890" x="2705100" y="3432175"/>
          <p14:tracePt t="14898" x="2663825" y="3473450"/>
          <p14:tracePt t="14906" x="2649538" y="3500438"/>
          <p14:tracePt t="14914" x="2608263" y="3541713"/>
          <p14:tracePt t="14922" x="2579688" y="3582988"/>
          <p14:tracePt t="14930" x="2566988" y="3611563"/>
          <p14:tracePt t="14938" x="2538413" y="3638550"/>
          <p14:tracePt t="14947" x="2538413" y="3667125"/>
          <p14:tracePt t="14954" x="2525713" y="3694113"/>
          <p14:tracePt t="14961" x="2511425" y="3721100"/>
          <p14:tracePt t="14971" x="2497138" y="3749675"/>
          <p14:tracePt t="14977" x="2497138" y="3776663"/>
          <p14:tracePt t="14984" x="2497138" y="3790950"/>
          <p14:tracePt t="14993" x="2484438" y="3832225"/>
          <p14:tracePt t="15004" x="2470150" y="3873500"/>
          <p14:tracePt t="15015" x="2470150" y="3886200"/>
          <p14:tracePt t="15017" x="2470150" y="3900488"/>
          <p14:tracePt t="15025" x="2470150" y="3929063"/>
          <p14:tracePt t="15033" x="2470150" y="3956050"/>
          <p14:tracePt t="15040" x="2470150" y="3970338"/>
          <p14:tracePt t="15049" x="2470150" y="3997325"/>
          <p14:tracePt t="15056" x="2484438" y="4024313"/>
          <p14:tracePt t="15063" x="2497138" y="4038600"/>
          <p14:tracePt t="15070" x="2525713" y="4065588"/>
          <p14:tracePt t="15079" x="2538413" y="4094163"/>
          <p14:tracePt t="15086" x="2566988" y="4121150"/>
          <p14:tracePt t="15095" x="2593975" y="4148138"/>
          <p14:tracePt t="15102" x="2608263" y="4176713"/>
          <p14:tracePt t="15113" x="2635250" y="4203700"/>
          <p14:tracePt t="15118" x="2649538" y="4217988"/>
          <p14:tracePt t="15128" x="2676525" y="4259263"/>
          <p14:tracePt t="15134" x="2705100" y="4273550"/>
          <p14:tracePt t="15145" x="2717800" y="4286250"/>
          <p14:tracePt t="15150" x="2787650" y="4314825"/>
          <p14:tracePt t="15161" x="2884488" y="4356100"/>
          <p14:tracePt t="15167" x="2981325" y="4383088"/>
          <p14:tracePt t="15174" x="3022600" y="4397375"/>
          <p14:tracePt t="15180" x="3090863" y="4410075"/>
          <p14:tracePt t="15188" x="3214688" y="4438650"/>
          <p14:tracePt t="15196" x="3284538" y="4451350"/>
          <p14:tracePt t="15204" x="3340100" y="4451350"/>
          <p14:tracePt t="15212" x="3408363" y="4451350"/>
          <p14:tracePt t="15220" x="3476625" y="4451350"/>
          <p14:tracePt t="15228" x="3519488" y="4451350"/>
          <p14:tracePt t="15236" x="3560763" y="4451350"/>
          <p14:tracePt t="15244" x="3587750" y="4451350"/>
          <p14:tracePt t="15252" x="3629025" y="4438650"/>
          <p14:tracePt t="15262" x="3698875" y="4438650"/>
          <p14:tracePt t="15268" x="3740150" y="4410075"/>
          <p14:tracePt t="15279" x="3808413" y="4368800"/>
          <p14:tracePt t="15282" x="3835400" y="4356100"/>
          <p14:tracePt t="15290" x="3878263" y="4314825"/>
          <p14:tracePt t="15298" x="3946525" y="4259263"/>
          <p14:tracePt t="15306" x="3973513" y="4232275"/>
          <p14:tracePt t="15314" x="4014788" y="4176713"/>
          <p14:tracePt t="15322" x="4043363" y="4135438"/>
          <p14:tracePt t="15330" x="4043363" y="4094163"/>
          <p14:tracePt t="15338" x="4043363" y="4038600"/>
          <p14:tracePt t="15346" x="4043363" y="3983038"/>
          <p14:tracePt t="15356" x="4043363" y="3941763"/>
          <p14:tracePt t="15362" x="4043363" y="3886200"/>
          <p14:tracePt t="15370" x="4029075" y="3790950"/>
          <p14:tracePt t="15378" x="4014788" y="3735388"/>
          <p14:tracePt t="15386" x="4002088" y="3694113"/>
          <p14:tracePt t="15394" x="3973513" y="3667125"/>
          <p14:tracePt t="15400" x="3973513" y="3638550"/>
          <p14:tracePt t="15409" x="3932238" y="3597275"/>
          <p14:tracePt t="15416" x="3919538" y="3556000"/>
          <p14:tracePt t="15424" x="3890963" y="3541713"/>
          <p14:tracePt t="15432" x="3863975" y="3500438"/>
          <p14:tracePt t="15441" x="3781425" y="3459163"/>
          <p14:tracePt t="15448" x="3711575" y="3417888"/>
          <p14:tracePt t="15457" x="3656013" y="3390900"/>
          <p14:tracePt t="15465" x="3560763" y="3376613"/>
          <p14:tracePt t="15472" x="3476625" y="3363913"/>
          <p14:tracePt t="15484" x="3435350" y="3349625"/>
          <p14:tracePt t="15488" x="3381375" y="3349625"/>
          <p14:tracePt t="15496" x="3325813" y="3349625"/>
          <p14:tracePt t="15504" x="3270250" y="3349625"/>
          <p14:tracePt t="15511" x="3228975" y="3349625"/>
          <p14:tracePt t="15518" x="3201988" y="3349625"/>
          <p14:tracePt t="15527" x="3160713" y="3349625"/>
          <p14:tracePt t="15534" x="3146425" y="3349625"/>
          <p14:tracePt t="15546" x="3117850" y="3363913"/>
          <p14:tracePt t="15550" x="3090863" y="3376613"/>
          <p14:tracePt t="15562" x="3022600" y="3405188"/>
          <p14:tracePt t="15566" x="2981325" y="3432175"/>
          <p14:tracePt t="15574" x="2897188" y="3459163"/>
          <p14:tracePt t="15582" x="2843213" y="3473450"/>
          <p14:tracePt t="15591" x="2801938" y="3500438"/>
          <p14:tracePt t="15598" x="2717800" y="3541713"/>
          <p14:tracePt t="15606" x="2649538" y="3556000"/>
          <p14:tracePt t="15613" x="2622550" y="3570288"/>
          <p14:tracePt t="15621" x="2608263" y="3597275"/>
          <p14:tracePt t="15628" x="2579688" y="3597275"/>
          <p14:tracePt t="15639" x="2566988" y="3624263"/>
          <p14:tracePt t="15646" x="2538413" y="3638550"/>
          <p14:tracePt t="15656" x="2511425" y="3667125"/>
          <p14:tracePt t="15662" x="2484438" y="3708400"/>
          <p14:tracePt t="15671" x="2428875" y="3762375"/>
          <p14:tracePt t="15678" x="2414588" y="3790950"/>
          <p14:tracePt t="15684" x="2373313" y="3832225"/>
          <p14:tracePt t="15694" x="2346325" y="3873500"/>
          <p14:tracePt t="15702" x="2332038" y="3900488"/>
          <p14:tracePt t="15709" x="2317750" y="3929063"/>
          <p14:tracePt t="15717" x="2317750" y="3941763"/>
          <p14:tracePt t="15724" x="2317750" y="3956050"/>
          <p14:tracePt t="15731" x="2317750" y="3983038"/>
          <p14:tracePt t="15738" x="2346325" y="3997325"/>
          <p14:tracePt t="15749" x="2359025" y="4038600"/>
          <p14:tracePt t="15755" x="2373313" y="4052888"/>
          <p14:tracePt t="15762" x="2400300" y="4079875"/>
          <p14:tracePt t="15770" x="2414588" y="4094163"/>
          <p14:tracePt t="15781" x="2414588" y="4106863"/>
          <p14:tracePt t="15786" x="2443163" y="4121150"/>
          <p14:tracePt t="15797" x="2455863" y="4162425"/>
          <p14:tracePt t="15802" x="2484438" y="4189413"/>
          <p14:tracePt t="15812" x="2525713" y="4217988"/>
          <p14:tracePt t="15818" x="2552700" y="4232275"/>
          <p14:tracePt t="15832" x="2579688" y="4244975"/>
          <p14:tracePt t="15841" x="2622550" y="4244975"/>
          <p14:tracePt t="15848" x="2635250" y="4259263"/>
          <p14:tracePt t="15856" x="2635250" y="4273550"/>
          <p14:tracePt t="15864" x="2649538" y="4273550"/>
          <p14:tracePt t="15904" x="2663825" y="4273550"/>
          <p14:tracePt t="15943" x="2676525" y="4273550"/>
          <p14:tracePt t="15950" x="2676525" y="4286250"/>
          <p14:tracePt t="15959" x="2690813" y="4286250"/>
          <p14:tracePt t="15974" x="2705100" y="4286250"/>
          <p14:tracePt t="15982" x="2717800" y="4286250"/>
          <p14:tracePt t="15990" x="2732088" y="4286250"/>
          <p14:tracePt t="15998" x="2746375" y="4286250"/>
          <p14:tracePt t="16006" x="2773363" y="4300538"/>
          <p14:tracePt t="16014" x="2801938" y="4300538"/>
          <p14:tracePt t="16022" x="2855913" y="4314825"/>
          <p14:tracePt t="16030" x="2884488" y="4314825"/>
          <p14:tracePt t="16038" x="2925763" y="4327525"/>
          <p14:tracePt t="16046" x="2994025" y="4327525"/>
          <p14:tracePt t="16054" x="3063875" y="4341813"/>
          <p14:tracePt t="16062" x="3117850" y="4341813"/>
          <p14:tracePt t="16068" x="3160713" y="4341813"/>
          <p14:tracePt t="16079" x="3214688" y="4341813"/>
          <p14:tracePt t="16084" x="3270250" y="4341813"/>
          <p14:tracePt t="16095" x="3325813" y="4341813"/>
          <p14:tracePt t="16100" x="3381375" y="4341813"/>
          <p14:tracePt t="16110" x="3476625" y="4341813"/>
          <p14:tracePt t="16116" x="3560763" y="4327525"/>
          <p14:tracePt t="16126" x="3629025" y="4327525"/>
          <p14:tracePt t="16132" x="3711575" y="4314825"/>
          <p14:tracePt t="16141" x="3767138" y="4300538"/>
          <p14:tracePt t="16148" x="3794125" y="4300538"/>
          <p14:tracePt t="16156" x="3808413" y="4286250"/>
          <p14:tracePt t="16164" x="3822700" y="4286250"/>
          <p14:tracePt t="16170" x="3835400" y="4286250"/>
          <p14:tracePt t="16194" x="3835400" y="4259263"/>
          <p14:tracePt t="16203" x="3849688" y="4259263"/>
          <p14:tracePt t="16212" x="3849688" y="4244975"/>
          <p14:tracePt t="16218" x="3863975" y="4203700"/>
          <p14:tracePt t="16228" x="3890963" y="4162425"/>
          <p14:tracePt t="16234" x="3905250" y="4121150"/>
          <p14:tracePt t="16244" x="3919538" y="4079875"/>
          <p14:tracePt t="16250" x="3946525" y="4038600"/>
          <p14:tracePt t="16259" x="3960813" y="3970338"/>
          <p14:tracePt t="16266" x="3960813" y="3956050"/>
          <p14:tracePt t="16274" x="3960813" y="3929063"/>
          <p14:tracePt t="16280" x="3960813" y="3886200"/>
          <p14:tracePt t="16288" x="3960813" y="3859213"/>
          <p14:tracePt t="16296" x="3946525" y="3817938"/>
          <p14:tracePt t="16304" x="3932238" y="3790950"/>
          <p14:tracePt t="16312" x="3905250" y="3762375"/>
          <p14:tracePt t="16320" x="3890963" y="3735388"/>
          <p14:tracePt t="16328" x="3878263" y="3694113"/>
          <p14:tracePt t="16336" x="3849688" y="3667125"/>
          <p14:tracePt t="16346" x="3835400" y="3652838"/>
          <p14:tracePt t="16352" x="3822700" y="3624263"/>
          <p14:tracePt t="16362" x="3794125" y="3611563"/>
          <p14:tracePt t="16368" x="3781425" y="3597275"/>
          <p14:tracePt t="16377" x="3752850" y="3597275"/>
          <p14:tracePt t="16382" x="3725863" y="3582988"/>
          <p14:tracePt t="16392" x="3684588" y="3570288"/>
          <p14:tracePt t="16398" x="3643313" y="3570288"/>
          <p14:tracePt t="16406" x="3614738" y="3556000"/>
          <p14:tracePt t="16414" x="3546475" y="3541713"/>
          <p14:tracePt t="16422" x="3490913" y="3541713"/>
          <p14:tracePt t="16430" x="3449638" y="3541713"/>
          <p14:tracePt t="16438" x="3408363" y="3529013"/>
          <p14:tracePt t="16446" x="3381375" y="3529013"/>
          <p14:tracePt t="16454" x="3367088" y="3529013"/>
          <p14:tracePt t="16462" x="3352800" y="3529013"/>
          <p14:tracePt t="16478" x="3340100" y="3529013"/>
          <p14:tracePt t="16494" x="3311525" y="3529013"/>
          <p14:tracePt t="16502" x="3284538" y="3529013"/>
          <p14:tracePt t="16512" x="3255963" y="3529013"/>
          <p14:tracePt t="16516" x="3214688" y="3529013"/>
          <p14:tracePt t="16526" x="3173413" y="3541713"/>
          <p14:tracePt t="16532" x="3090863" y="3570288"/>
          <p14:tracePt t="16540" x="3022600" y="3597275"/>
          <p14:tracePt t="16548" x="2952750" y="3624263"/>
          <p14:tracePt t="16556" x="2897188" y="3652838"/>
          <p14:tracePt t="16564" x="2843213" y="3667125"/>
          <p14:tracePt t="16572" x="2814638" y="3694113"/>
          <p14:tracePt t="16580" x="2787650" y="3721100"/>
          <p14:tracePt t="16588" x="2746375" y="3749675"/>
          <p14:tracePt t="16596" x="2732088" y="3762375"/>
          <p14:tracePt t="16606" x="2705100" y="3790950"/>
          <p14:tracePt t="16610" x="2676525" y="3817938"/>
          <p14:tracePt t="16618" x="2676525" y="3844925"/>
          <p14:tracePt t="16628" x="2663825" y="3873500"/>
          <p14:tracePt t="16634" x="2663825" y="3900488"/>
          <p14:tracePt t="16644" x="2649538" y="3914775"/>
          <p14:tracePt t="16650" x="2649538" y="3956050"/>
          <p14:tracePt t="16661" x="2649538" y="3997325"/>
          <p14:tracePt t="16667" x="2663825" y="4038600"/>
          <p14:tracePt t="16674" x="2676525" y="4065588"/>
          <p14:tracePt t="16682" x="2705100" y="4094163"/>
          <p14:tracePt t="16690" x="2717800" y="4121150"/>
          <p14:tracePt t="16700" x="2732088" y="4162425"/>
          <p14:tracePt t="16706" x="2759075" y="4176713"/>
          <p14:tracePt t="16714" x="2759075" y="4189413"/>
          <p14:tracePt t="16722" x="2773363" y="4217988"/>
          <p14:tracePt t="16728" x="2787650" y="4232275"/>
          <p14:tracePt t="16737" x="2801938" y="4259263"/>
          <p14:tracePt t="16745" x="2814638" y="4286250"/>
          <p14:tracePt t="16752" x="2828925" y="4286250"/>
          <p14:tracePt t="16760" x="2855913" y="4314825"/>
          <p14:tracePt t="16768" x="2884488" y="4327525"/>
          <p14:tracePt t="16778" x="2911475" y="4341813"/>
          <p14:tracePt t="16784" x="2952750" y="4356100"/>
          <p14:tracePt t="16796" x="2981325" y="4356100"/>
          <p14:tracePt t="16800" x="3008313" y="4356100"/>
          <p14:tracePt t="16811" x="3035300" y="4356100"/>
          <p14:tracePt t="16816" x="3076575" y="4356100"/>
          <p14:tracePt t="16825" x="3105150" y="4356100"/>
          <p14:tracePt t="16830" x="3146425" y="4356100"/>
          <p14:tracePt t="16838" x="3173413" y="4356100"/>
          <p14:tracePt t="16846" x="3214688" y="4356100"/>
          <p14:tracePt t="16854" x="3255963" y="4341813"/>
          <p14:tracePt t="16862" x="3325813" y="4327525"/>
          <p14:tracePt t="16870" x="3367088" y="4314825"/>
          <p14:tracePt t="16878" x="3408363" y="4300538"/>
          <p14:tracePt t="16887" x="3449638" y="4273550"/>
          <p14:tracePt t="16894" x="3505200" y="4259263"/>
          <p14:tracePt t="16903" x="3546475" y="4244975"/>
          <p14:tracePt t="16910" x="3629025" y="4217988"/>
          <p14:tracePt t="16918" x="3684588" y="4189413"/>
          <p14:tracePt t="16928" x="3781425" y="4148138"/>
          <p14:tracePt t="16934" x="3849688" y="4121150"/>
          <p14:tracePt t="16945" x="3905250" y="4079875"/>
          <p14:tracePt t="16948" x="3960813" y="4065588"/>
          <p14:tracePt t="16956" x="4002088" y="4024313"/>
          <p14:tracePt t="16964" x="4057650" y="4011613"/>
          <p14:tracePt t="16972" x="4057650" y="3983038"/>
          <p14:tracePt t="16982" x="4084638" y="3970338"/>
          <p14:tracePt t="16989" x="4084638" y="3941763"/>
          <p14:tracePt t="16996" x="4084638" y="3914775"/>
          <p14:tracePt t="17004" x="4084638" y="3900488"/>
          <p14:tracePt t="17014" x="4084638" y="3873500"/>
          <p14:tracePt t="17020" x="4084638" y="3844925"/>
          <p14:tracePt t="17031" x="4084638" y="3803650"/>
          <p14:tracePt t="17036" x="4070350" y="3776663"/>
          <p14:tracePt t="17048" x="4043363" y="3708400"/>
          <p14:tracePt t="17050" x="4029075" y="3638550"/>
          <p14:tracePt t="17063" x="4002088" y="3570288"/>
          <p14:tracePt t="17066" x="3973513" y="3500438"/>
          <p14:tracePt t="17079" x="3932238" y="3459163"/>
          <p14:tracePt t="17082" x="3905250" y="3417888"/>
          <p14:tracePt t="17090" x="3863975" y="3349625"/>
          <p14:tracePt t="17098" x="3835400" y="3321050"/>
          <p14:tracePt t="17106" x="3794125" y="3321050"/>
          <p14:tracePt t="17114" x="3767138" y="3308350"/>
          <p14:tracePt t="17122" x="3725863" y="3294063"/>
          <p14:tracePt t="17130" x="3684588" y="3279775"/>
          <p14:tracePt t="17139" x="3656013" y="3279775"/>
          <p14:tracePt t="17146" x="3602038" y="3279775"/>
          <p14:tracePt t="17154" x="3532188" y="3279775"/>
          <p14:tracePt t="17162" x="3449638" y="3279775"/>
          <p14:tracePt t="17172" x="3381375" y="3279775"/>
          <p14:tracePt t="17177" x="3297238" y="3279775"/>
          <p14:tracePt t="17185" x="3228975" y="3279775"/>
          <p14:tracePt t="17195" x="3146425" y="3279775"/>
          <p14:tracePt t="17200" x="3049588" y="3294063"/>
          <p14:tracePt t="17211" x="2994025" y="3308350"/>
          <p14:tracePt t="17219" x="2938463" y="3321050"/>
          <p14:tracePt t="17226" x="2870200" y="3335338"/>
          <p14:tracePt t="17233" x="2828925" y="3349625"/>
          <p14:tracePt t="17241" x="2801938" y="3363913"/>
          <p14:tracePt t="17249" x="2773363" y="3376613"/>
          <p14:tracePt t="17256" x="2746375" y="3390900"/>
          <p14:tracePt t="17266" x="2732088" y="3405188"/>
          <p14:tracePt t="17270" x="2717800" y="3417888"/>
          <p14:tracePt t="17279" x="2676525" y="3446463"/>
          <p14:tracePt t="17286" x="2649538" y="3473450"/>
          <p14:tracePt t="17295" x="2622550" y="3514725"/>
          <p14:tracePt t="17302" x="2566988" y="3556000"/>
          <p14:tracePt t="17310" x="2552700" y="3582988"/>
          <p14:tracePt t="17318" x="2525713" y="3611563"/>
          <p14:tracePt t="17329" x="2511425" y="3638550"/>
          <p14:tracePt t="17334" x="2497138" y="3652838"/>
          <p14:tracePt t="17347" x="2497138" y="3694113"/>
          <p14:tracePt t="17350" x="2497138" y="3721100"/>
          <p14:tracePt t="17363" x="2497138" y="3749675"/>
          <p14:tracePt t="17367" x="2497138" y="3790950"/>
          <p14:tracePt t="17380" x="2511425" y="3817938"/>
          <p14:tracePt t="17383" x="2511425" y="3859213"/>
          <p14:tracePt t="17391" x="2538413" y="3900488"/>
          <p14:tracePt t="17397" x="2579688" y="3956050"/>
          <p14:tracePt t="17405" x="2608263" y="3997325"/>
          <p14:tracePt t="17413" x="2635250" y="4038600"/>
          <p14:tracePt t="17422" x="2676525" y="4079875"/>
          <p14:tracePt t="17429" x="2732088" y="4148138"/>
          <p14:tracePt t="17437" x="2773363" y="4176713"/>
          <p14:tracePt t="17445" x="2843213" y="4244975"/>
          <p14:tracePt t="17453" x="2911475" y="4286250"/>
          <p14:tracePt t="17462" x="2981325" y="4327525"/>
          <p14:tracePt t="17477" x="3008313" y="4341813"/>
          <p14:tracePt t="17494" x="3173413" y="4410075"/>
          <p14:tracePt t="17502" x="3214688" y="4410075"/>
          <p14:tracePt t="17506" x="3255963" y="4424363"/>
          <p14:tracePt t="17515" x="3311525" y="4424363"/>
          <p14:tracePt t="17522" x="3381375" y="4424363"/>
          <p14:tracePt t="17532" x="3463925" y="4424363"/>
          <p14:tracePt t="17538" x="3505200" y="4424363"/>
          <p14:tracePt t="17547" x="3587750" y="4424363"/>
          <p14:tracePt t="17563" x="3670300" y="4410075"/>
          <p14:tracePt t="17566" x="3740150" y="4397375"/>
          <p14:tracePt t="17572" x="3835400" y="4368800"/>
          <p14:tracePt t="17582" x="3932238" y="4341813"/>
          <p14:tracePt t="17586" x="4014788" y="4314825"/>
          <p14:tracePt t="17594" x="4084638" y="4273550"/>
          <p14:tracePt t="17602" x="4125913" y="4244975"/>
          <p14:tracePt t="17610" x="4167188" y="4203700"/>
          <p14:tracePt t="17616" x="4167188" y="4189413"/>
          <p14:tracePt t="17624" x="4181475" y="4162425"/>
          <p14:tracePt t="17632" x="4194175" y="4121150"/>
          <p14:tracePt t="17640" x="4194175" y="4079875"/>
          <p14:tracePt t="17648" x="4194175" y="4011613"/>
          <p14:tracePt t="17659" x="4194175" y="3983038"/>
          <p14:tracePt t="17664" x="4181475" y="3914775"/>
          <p14:tracePt t="17672" x="4111625" y="3762375"/>
          <p14:tracePt t="17680" x="4070350" y="3667125"/>
          <p14:tracePt t="17695" x="4043363" y="3597275"/>
          <p14:tracePt t="17703" x="4002088" y="3500438"/>
          <p14:tracePt t="17707" x="3960813" y="3459163"/>
          <p14:tracePt t="17718" x="3849688" y="3321050"/>
          <p14:tracePt t="17728" x="3781425" y="3267075"/>
          <p14:tracePt t="17738" x="3740150" y="3238500"/>
          <p14:tracePt t="17744" x="3698875" y="3211513"/>
          <p14:tracePt t="17750" x="3629025" y="3197225"/>
          <p14:tracePt t="17770" x="3546475" y="3184525"/>
          <p14:tracePt t="17780" x="3505200" y="3184525"/>
          <p14:tracePt t="17783" x="3449638" y="3184525"/>
          <p14:tracePt t="17791" x="3408363" y="3184525"/>
          <p14:tracePt t="17799" x="3340100" y="3184525"/>
          <p14:tracePt t="17807" x="3284538" y="3197225"/>
          <p14:tracePt t="17815" x="3214688" y="3211513"/>
          <p14:tracePt t="17822" x="3160713" y="3225800"/>
          <p14:tracePt t="17832" x="3117850" y="3238500"/>
          <p14:tracePt t="17836" x="3049588" y="3267075"/>
          <p14:tracePt t="17846" x="2994025" y="3294063"/>
          <p14:tracePt t="17853" x="2925763" y="3321050"/>
          <p14:tracePt t="17862" x="2884488" y="3335338"/>
          <p14:tracePt t="17868" x="2801938" y="3376613"/>
          <p14:tracePt t="17878" x="2773363" y="3405188"/>
          <p14:tracePt t="17884" x="2717800" y="3432175"/>
          <p14:tracePt t="17894" x="2663825" y="3473450"/>
          <p14:tracePt t="17900" x="2608263" y="3529013"/>
          <p14:tracePt t="17911" x="2579688" y="3556000"/>
          <p14:tracePt t="17916" x="2525713" y="3611563"/>
          <p14:tracePt t="17926" x="2511425" y="3624263"/>
          <p14:tracePt t="17932" x="2484438" y="3652838"/>
          <p14:tracePt t="17940" x="2455863" y="3694113"/>
          <p14:tracePt t="17946" x="2443163" y="3721100"/>
          <p14:tracePt t="17963" x="2443163" y="3803650"/>
          <p14:tracePt t="17970" x="2443163" y="3886200"/>
          <p14:tracePt t="17978" x="2443163" y="3900488"/>
          <p14:tracePt t="17987" x="2455863" y="3983038"/>
          <p14:tracePt t="17995" x="2497138" y="4038600"/>
          <p14:tracePt t="18003" x="2525713" y="4094163"/>
          <p14:tracePt t="18011" x="2552700" y="4106863"/>
          <p14:tracePt t="18020" x="2579688" y="4162425"/>
          <p14:tracePt t="18028" x="2635250" y="4189413"/>
          <p14:tracePt t="18034" x="2663825" y="4217988"/>
          <p14:tracePt t="18045" x="2690813" y="4244975"/>
          <p14:tracePt t="18050" x="2717800" y="4259263"/>
          <p14:tracePt t="18056" x="2746375" y="4286250"/>
          <p14:tracePt t="18064" x="2773363" y="4314825"/>
          <p14:tracePt t="18072" x="2828925" y="4368800"/>
          <p14:tracePt t="18081" x="2870200" y="4397375"/>
          <p14:tracePt t="18089" x="2938463" y="4438650"/>
          <p14:tracePt t="18096" x="2981325" y="4465638"/>
          <p14:tracePt t="18111" x="3049588" y="4492625"/>
          <p14:tracePt t="18114" x="3132138" y="4521200"/>
          <p14:tracePt t="18125" x="3173413" y="4521200"/>
          <p14:tracePt t="18128" x="3228975" y="4521200"/>
          <p14:tracePt t="18144" x="3297238" y="4521200"/>
          <p14:tracePt t="18152" x="3367088" y="4521200"/>
          <p14:tracePt t="18162" x="3435350" y="4521200"/>
          <p14:tracePt t="18166" x="3476625" y="4521200"/>
          <p14:tracePt t="18177" x="3519488" y="4492625"/>
          <p14:tracePt t="18182" x="3546475" y="4479925"/>
          <p14:tracePt t="18192" x="3587750" y="4465638"/>
          <p14:tracePt t="18198" x="3614738" y="4451350"/>
          <p14:tracePt t="18207" x="3643313" y="4438650"/>
          <p14:tracePt t="18214" x="3684588" y="4397375"/>
          <p14:tracePt t="18222" x="3725863" y="4356100"/>
          <p14:tracePt t="18233" x="3752850" y="4314825"/>
          <p14:tracePt t="18239" x="3781425" y="4286250"/>
          <p14:tracePt t="18251" x="3808413" y="4217988"/>
          <p14:tracePt t="18254" x="3849688" y="4135438"/>
          <p14:tracePt t="18268" x="3878263" y="4038600"/>
          <p14:tracePt t="18270" x="3905250" y="3970338"/>
          <p14:tracePt t="18280" x="3932238" y="3900488"/>
          <p14:tracePt t="18284" x="3960813" y="3817938"/>
          <p14:tracePt t="18297" x="3973513" y="3790950"/>
          <p14:tracePt t="18300" x="3973513" y="3749675"/>
          <p14:tracePt t="18313" x="3973513" y="3721100"/>
          <p14:tracePt t="18316" x="3987800" y="3694113"/>
          <p14:tracePt t="18330" x="4002088" y="3667125"/>
          <p14:tracePt t="18332" x="4002088" y="3638550"/>
          <p14:tracePt t="18341" x="4002088" y="3611563"/>
          <p14:tracePt t="18348" x="4002088" y="3582988"/>
          <p14:tracePt t="18360" x="4002088" y="3556000"/>
          <p14:tracePt t="18364" x="4002088" y="3541713"/>
          <p14:tracePt t="18372" x="4002088" y="3514725"/>
          <p14:tracePt t="18379" x="3973513" y="3459163"/>
          <p14:tracePt t="18386" x="3932238" y="3417888"/>
          <p14:tracePt t="18395" x="3905250" y="3376613"/>
          <p14:tracePt t="18403" x="3878263" y="3363913"/>
          <p14:tracePt t="18411" x="3849688" y="3335338"/>
          <p14:tracePt t="18420" x="3822700" y="3308350"/>
          <p14:tracePt t="18428" x="3781425" y="3294063"/>
          <p14:tracePt t="18436" x="3711575" y="3279775"/>
          <p14:tracePt t="18444" x="3629025" y="3252788"/>
          <p14:tracePt t="18453" x="3573463" y="3252788"/>
          <p14:tracePt t="18462" x="3490913" y="3252788"/>
          <p14:tracePt t="18468" x="3408363" y="3252788"/>
          <p14:tracePt t="18476" x="3367088" y="3252788"/>
          <p14:tracePt t="18487" x="3255963" y="3252788"/>
          <p14:tracePt t="18491" x="3160713" y="3252788"/>
          <p14:tracePt t="18496" x="3063875" y="3252788"/>
          <p14:tracePt t="18504" x="3008313" y="3252788"/>
          <p14:tracePt t="18516" x="2911475" y="3252788"/>
          <p14:tracePt t="18520" x="2884488" y="3252788"/>
          <p14:tracePt t="18532" x="2843213" y="3252788"/>
          <p14:tracePt t="18536" x="2801938" y="3252788"/>
          <p14:tracePt t="18548" x="2773363" y="3252788"/>
          <p14:tracePt t="18552" x="2746375" y="3252788"/>
          <p14:tracePt t="18563" x="2705100" y="3252788"/>
          <p14:tracePt t="18568" x="2690813" y="3252788"/>
          <p14:tracePt t="18581" x="2663825" y="3238500"/>
          <p14:tracePt t="18584" x="2649538" y="3211513"/>
          <p14:tracePt t="18598" x="2635250" y="3170238"/>
          <p14:tracePt t="18600" x="2622550" y="3087688"/>
          <p14:tracePt t="18611" x="2622550" y="3017838"/>
          <p14:tracePt t="18615" x="2622550" y="2922588"/>
          <p14:tracePt t="18622" x="2622550" y="2840038"/>
          <p14:tracePt t="18630" x="2622550" y="2743200"/>
          <p14:tracePt t="18644" x="2622550" y="2646363"/>
          <p14:tracePt t="18647" x="2608263" y="2549525"/>
          <p14:tracePt t="18662" x="2608263" y="2481263"/>
          <p14:tracePt t="18665" x="2593975" y="2398713"/>
          <p14:tracePt t="18673" x="2566988" y="2343150"/>
          <p14:tracePt t="18680" x="2566988" y="2301875"/>
          <p14:tracePt t="18687" x="2552700" y="2287588"/>
          <p14:tracePt t="18696" x="2538413" y="2260600"/>
          <p14:tracePt t="18704" x="2538413" y="2233613"/>
          <p14:tracePt t="18711" x="2525713" y="2205038"/>
          <p14:tracePt t="18719" x="2497138" y="2163763"/>
          <p14:tracePt t="18727" x="2484438" y="2136775"/>
          <p14:tracePt t="18732" x="2455863" y="2108200"/>
          <p14:tracePt t="18741" x="2443163" y="2081213"/>
          <p14:tracePt t="18750" x="2414588" y="2039938"/>
          <p14:tracePt t="18757" x="2400300" y="1998663"/>
          <p14:tracePt t="18768" x="2373313" y="1984375"/>
          <p14:tracePt t="18772" x="2346325" y="1930400"/>
          <p14:tracePt t="18785" x="2317750" y="1916113"/>
          <p14:tracePt t="18788" x="2290763" y="1889125"/>
          <p14:tracePt t="18800" x="2276475" y="1889125"/>
          <p14:tracePt t="18804" x="2249488" y="1860550"/>
          <p14:tracePt t="18814" x="2208213" y="1860550"/>
          <p14:tracePt t="18818" x="2152650" y="1846263"/>
          <p14:tracePt t="18829" x="2111375" y="1833563"/>
          <p14:tracePt t="18835" x="2070100" y="1833563"/>
          <p14:tracePt t="18847" x="2041525" y="1833563"/>
          <p14:tracePt t="18850" x="2014538" y="1819275"/>
          <p14:tracePt t="18862" x="1987550" y="1819275"/>
          <p14:tracePt t="18866" x="1958975" y="1819275"/>
          <p14:tracePt t="18880" x="1931988" y="1819275"/>
          <p14:tracePt t="18882" x="1905000" y="1819275"/>
          <p14:tracePt t="18891" x="1876425" y="1846263"/>
          <p14:tracePt t="18898" x="1849438" y="1860550"/>
          <p14:tracePt t="18906" x="1820863" y="1874838"/>
          <p14:tracePt t="18914" x="1793875" y="1889125"/>
          <p14:tracePt t="18927" x="1766888" y="1916113"/>
          <p14:tracePt t="18930" x="1738313" y="1916113"/>
          <p14:tracePt t="18936" x="1697038" y="1943100"/>
          <p14:tracePt t="18945" x="1670050" y="1943100"/>
          <p14:tracePt t="18967" x="1628775" y="1957388"/>
          <p14:tracePt t="18969" x="1600200" y="1971675"/>
          <p14:tracePt t="18978" x="1587500" y="1971675"/>
          <p14:tracePt t="18984" x="1546225" y="1984375"/>
          <p14:tracePt t="18994" x="1517650" y="1998663"/>
          <p14:tracePt t="19003" x="1449388" y="1998663"/>
          <p14:tracePt t="19011" x="1408113" y="2025650"/>
          <p14:tracePt t="19016" x="1393825" y="2025650"/>
          <p14:tracePt t="19027" x="1366838" y="2039938"/>
          <p14:tracePt t="19033" x="1323975" y="2039938"/>
          <p14:tracePt t="19038" x="1296988" y="2054225"/>
          <p14:tracePt t="19049" x="1255713" y="2081213"/>
          <p14:tracePt t="19063" x="1241425" y="2095500"/>
          <p14:tracePt t="19086" x="1228725" y="2095500"/>
          <p14:tracePt t="19102" x="1228725" y="2108200"/>
          <p14:tracePt t="19148" x="1241425" y="2108200"/>
          <p14:tracePt t="19157" x="1270000" y="2122488"/>
          <p14:tracePt t="19164" x="1338263" y="2136775"/>
          <p14:tracePt t="19173" x="1420813" y="2149475"/>
          <p14:tracePt t="19180" x="1476375" y="2163763"/>
          <p14:tracePt t="19195" x="1573213" y="2178050"/>
          <p14:tracePt t="19197" x="1682750" y="2192338"/>
          <p14:tracePt t="19205" x="1820863" y="2192338"/>
          <p14:tracePt t="19212" x="2014538" y="2205038"/>
          <p14:tracePt t="19220" x="2166938" y="2205038"/>
          <p14:tracePt t="19229" x="2373313" y="2205038"/>
          <p14:tracePt t="19236" x="2484438" y="2205038"/>
          <p14:tracePt t="19245" x="2622550" y="2205038"/>
          <p14:tracePt t="19250" x="2843213" y="2205038"/>
          <p14:tracePt t="19265" x="2981325" y="2205038"/>
          <p14:tracePt t="19267" x="3160713" y="2205038"/>
          <p14:tracePt t="19282" x="3228975" y="2205038"/>
          <p14:tracePt t="19284" x="3325813" y="2205038"/>
          <p14:tracePt t="19291" x="3394075" y="2205038"/>
          <p14:tracePt t="19298" x="3476625" y="2219325"/>
          <p14:tracePt t="19307" x="3573463" y="2233613"/>
          <p14:tracePt t="19314" x="3629025" y="2246313"/>
          <p14:tracePt t="19322" x="3711575" y="2274888"/>
          <p14:tracePt t="19331" x="3808413" y="2274888"/>
          <p14:tracePt t="19338" x="3863975" y="2287588"/>
          <p14:tracePt t="19347" x="3905250" y="2301875"/>
          <p14:tracePt t="19356" x="3946525" y="2301875"/>
          <p14:tracePt t="19363" x="3987800" y="2301875"/>
          <p14:tracePt t="19368" x="4002088" y="2301875"/>
          <p14:tracePt t="19378" x="4014788" y="2301875"/>
          <p14:tracePt t="19440" x="4014788" y="2316163"/>
          <p14:tracePt t="19448" x="3987800" y="2316163"/>
          <p14:tracePt t="19457" x="3973513" y="2328863"/>
          <p14:tracePt t="19466" x="3932238" y="2343150"/>
          <p14:tracePt t="19472" x="3849688" y="2343150"/>
          <p14:tracePt t="19485" x="3698875" y="2357438"/>
          <p14:tracePt t="19489" x="3519488" y="2357438"/>
          <p14:tracePt t="19498" x="3325813" y="2357438"/>
          <p14:tracePt t="19504" x="3187700" y="2357438"/>
          <p14:tracePt t="19510" x="2911475" y="2357438"/>
          <p14:tracePt t="19519" x="2717800" y="2343150"/>
          <p14:tracePt t="19528" x="2443163" y="2316163"/>
          <p14:tracePt t="19534" x="2263775" y="2301875"/>
          <p14:tracePt t="19544" x="2000250" y="2287588"/>
          <p14:tracePt t="19550" x="1820863" y="2287588"/>
          <p14:tracePt t="19561" x="1670050" y="2287588"/>
          <p14:tracePt t="19566" x="1558925" y="2287588"/>
          <p14:tracePt t="19577" x="1408113" y="2287588"/>
          <p14:tracePt t="19582" x="1241425" y="2316163"/>
          <p14:tracePt t="19588" x="1103313" y="2316163"/>
          <p14:tracePt t="19596" x="1020763" y="2328863"/>
          <p14:tracePt t="19604" x="993775" y="2328863"/>
          <p14:tracePt t="19612" x="979488" y="2328863"/>
          <p14:tracePt t="19654" x="993775" y="2328863"/>
          <p14:tracePt t="19660" x="993775" y="2316163"/>
          <p14:tracePt t="19668" x="1008063" y="2316163"/>
          <p14:tracePt t="19677" x="1049338" y="2301875"/>
          <p14:tracePt t="19689" x="1103313" y="2287588"/>
          <p14:tracePt t="19693" x="1144588" y="2287588"/>
          <p14:tracePt t="19698" x="1241425" y="2274888"/>
          <p14:tracePt t="19706" x="1379538" y="2260600"/>
          <p14:tracePt t="19714" x="1628775" y="2246313"/>
          <p14:tracePt t="19722" x="1835150" y="2233613"/>
          <p14:tracePt t="19731" x="2097088" y="2192338"/>
          <p14:tracePt t="19738" x="2414588" y="2149475"/>
          <p14:tracePt t="19746" x="2593975" y="2136775"/>
          <p14:tracePt t="19754" x="2759075" y="2108200"/>
          <p14:tracePt t="19766" x="2897188" y="2095500"/>
          <p14:tracePt t="19770" x="2952750" y="2095500"/>
          <p14:tracePt t="19781" x="3049588" y="2081213"/>
          <p14:tracePt t="19786" x="3132138" y="2066925"/>
          <p14:tracePt t="19796" x="3201988" y="2066925"/>
          <p14:tracePt t="19803" x="3255963" y="2066925"/>
          <p14:tracePt t="19813" x="3311525" y="2066925"/>
          <p14:tracePt t="19816" x="3367088" y="2066925"/>
          <p14:tracePt t="19828" x="3463925" y="2066925"/>
          <p14:tracePt t="19832" x="3587750" y="2066925"/>
          <p14:tracePt t="19841" x="3684588" y="2066925"/>
          <p14:tracePt t="19848" x="3808413" y="2066925"/>
          <p14:tracePt t="19861" x="3919538" y="2066925"/>
          <p14:tracePt t="19864" x="3973513" y="2066925"/>
          <p14:tracePt t="19872" x="4043363" y="2066925"/>
          <p14:tracePt t="19880" x="4070350" y="2066925"/>
          <p14:tracePt t="19896" x="4111625" y="2066925"/>
          <p14:tracePt t="19907" x="4140200" y="2066925"/>
          <p14:tracePt t="19913" x="4167188" y="2066925"/>
          <p14:tracePt t="19918" x="4194175" y="2066925"/>
          <p14:tracePt t="19928" x="4222750" y="2066925"/>
          <p14:tracePt t="19946" x="4249738" y="2066925"/>
          <p14:tracePt t="19961" x="4264025" y="2066925"/>
          <p14:tracePt t="20061" x="4264025" y="2054225"/>
          <p14:tracePt t="20235" x="4237038" y="2054225"/>
          <p14:tracePt t="20248" x="4222750" y="2054225"/>
          <p14:tracePt t="20256" x="4194175" y="2054225"/>
          <p14:tracePt t="20264" x="4181475" y="2054225"/>
          <p14:tracePt t="20272" x="4152900" y="2054225"/>
          <p14:tracePt t="20280" x="4140200" y="2054225"/>
          <p14:tracePt t="20288" x="4070350" y="2066925"/>
          <p14:tracePt t="20296" x="4014788" y="2066925"/>
          <p14:tracePt t="20304" x="3987800" y="2066925"/>
          <p14:tracePt t="20313" x="3932238" y="2066925"/>
          <p14:tracePt t="20320" x="3849688" y="2066925"/>
          <p14:tracePt t="20328" x="3767138" y="2066925"/>
          <p14:tracePt t="20336" x="3698875" y="2066925"/>
          <p14:tracePt t="20345" x="3532188" y="2066925"/>
          <p14:tracePt t="20352" x="3394075" y="2066925"/>
          <p14:tracePt t="20360" x="3284538" y="2066925"/>
          <p14:tracePt t="20366" x="3105150" y="2066925"/>
          <p14:tracePt t="20377" x="2925763" y="2081213"/>
          <p14:tracePt t="20382" x="2759075" y="2095500"/>
          <p14:tracePt t="20392" x="2579688" y="2095500"/>
          <p14:tracePt t="20398" x="2414588" y="2108200"/>
          <p14:tracePt t="20406" x="2263775" y="2108200"/>
          <p14:tracePt t="20414" x="2193925" y="2108200"/>
          <p14:tracePt t="20422" x="2111375" y="2108200"/>
          <p14:tracePt t="20430" x="2028825" y="2108200"/>
          <p14:tracePt t="20438" x="1973263" y="2095500"/>
          <p14:tracePt t="20446" x="1946275" y="2081213"/>
          <p14:tracePt t="20454" x="1931988" y="2081213"/>
          <p14:tracePt t="20462" x="1917700" y="2066925"/>
          <p14:tracePt t="20468" x="1905000" y="2066925"/>
          <p14:tracePt t="20476" x="1876425" y="2066925"/>
          <p14:tracePt t="20484" x="1849438" y="2066925"/>
          <p14:tracePt t="20492" x="1793875" y="2066925"/>
          <p14:tracePt t="20500" x="1711325" y="2066925"/>
          <p14:tracePt t="20514" x="1614488" y="2066925"/>
          <p14:tracePt t="20516" x="1558925" y="2066925"/>
          <p14:tracePt t="20528" x="1503363" y="2066925"/>
          <p14:tracePt t="20533" x="1476375" y="2066925"/>
          <p14:tracePt t="20542" x="1462088" y="2066925"/>
          <p14:tracePt t="20548" x="1449388" y="2066925"/>
          <p14:tracePt t="20666" x="1490663" y="2066925"/>
          <p14:tracePt t="20677" x="1517650" y="2066925"/>
          <p14:tracePt t="20682" x="1573213" y="2081213"/>
          <p14:tracePt t="20693" x="1628775" y="2095500"/>
          <p14:tracePt t="20696" x="1725613" y="2095500"/>
          <p14:tracePt t="20705" x="1793875" y="2095500"/>
          <p14:tracePt t="20712" x="1958975" y="2095500"/>
          <p14:tracePt t="20720" x="2041525" y="2095500"/>
          <p14:tracePt t="20728" x="2235200" y="2095500"/>
          <p14:tracePt t="20736" x="2387600" y="2095500"/>
          <p14:tracePt t="20748" x="2566988" y="2095500"/>
          <p14:tracePt t="20752" x="2717800" y="2081213"/>
          <p14:tracePt t="20765" x="2967038" y="2081213"/>
          <p14:tracePt t="20769" x="3187700" y="2081213"/>
          <p14:tracePt t="20780" x="3340100" y="2081213"/>
          <p14:tracePt t="20784" x="3505200" y="2081213"/>
          <p14:tracePt t="20794" x="3573463" y="2081213"/>
          <p14:tracePt t="20800" x="3740150" y="2081213"/>
          <p14:tracePt t="20811" x="3822700" y="2081213"/>
          <p14:tracePt t="20814" x="3905250" y="2081213"/>
          <p14:tracePt t="20822" x="3987800" y="2081213"/>
          <p14:tracePt t="20831" x="4084638" y="2081213"/>
          <p14:tracePt t="20838" x="4152900" y="2081213"/>
          <p14:tracePt t="20846" x="4222750" y="2081213"/>
          <p14:tracePt t="20863" x="4305300" y="2081213"/>
          <p14:tracePt t="20871" x="4346575" y="2081213"/>
          <p14:tracePt t="20895" x="4373563" y="2081213"/>
          <p14:tracePt t="20904" x="4387850" y="2081213"/>
          <p14:tracePt t="20932" x="4402138" y="2081213"/>
          <p14:tracePt t="20953" x="4416425" y="2081213"/>
          <p14:tracePt t="20971" x="4429125" y="2081213"/>
          <p14:tracePt t="20976" x="4443413" y="2081213"/>
          <p14:tracePt t="21373" x="4443413" y="2122488"/>
          <p14:tracePt t="21384" x="4457700" y="2136775"/>
          <p14:tracePt t="21397" x="4457700" y="2163763"/>
          <p14:tracePt t="21401" x="4457700" y="2178050"/>
          <p14:tracePt t="21416" x="4457700" y="2219325"/>
          <p14:tracePt t="21422" x="4457700" y="2260600"/>
          <p14:tracePt t="21429" x="4457700" y="2287588"/>
          <p14:tracePt t="21437" x="4457700" y="2316163"/>
          <p14:tracePt t="21444" x="4470400" y="2370138"/>
          <p14:tracePt t="21452" x="4470400" y="2425700"/>
          <p14:tracePt t="21460" x="4470400" y="2481263"/>
          <p14:tracePt t="21466" x="4484688" y="2563813"/>
          <p14:tracePt t="21475" x="4498975" y="2646363"/>
          <p14:tracePt t="21483" x="4525963" y="2743200"/>
          <p14:tracePt t="21490" x="4552950" y="2811463"/>
          <p14:tracePt t="21504" x="4567238" y="2881313"/>
          <p14:tracePt t="21509" x="4581525" y="2922588"/>
          <p14:tracePt t="21515" x="4608513" y="2963863"/>
          <p14:tracePt t="21522" x="4622800" y="3032125"/>
          <p14:tracePt t="21530" x="4637088" y="3060700"/>
          <p14:tracePt t="21538" x="4664075" y="3101975"/>
          <p14:tracePt t="21551" x="4691063" y="3155950"/>
          <p14:tracePt t="21554" x="4719638" y="3197225"/>
          <p14:tracePt t="21563" x="4746625" y="3238500"/>
          <p14:tracePt t="21570" x="4760913" y="3267075"/>
          <p14:tracePt t="21581" x="4787900" y="3308350"/>
          <p14:tracePt t="21584" x="4829175" y="3349625"/>
          <p14:tracePt t="21595" x="4857750" y="3390900"/>
          <p14:tracePt t="21601" x="4870450" y="3432175"/>
          <p14:tracePt t="21613" x="4911725" y="3473450"/>
          <p14:tracePt t="21619" x="4911725" y="3487738"/>
          <p14:tracePt t="21627" x="4940300" y="3514725"/>
          <p14:tracePt t="21633" x="4940300" y="3541713"/>
          <p14:tracePt t="21647" x="4981575" y="3582988"/>
          <p14:tracePt t="21649" x="4981575" y="3597275"/>
          <p14:tracePt t="21657" x="5008563" y="3624263"/>
          <p14:tracePt t="21664" x="5049838" y="3667125"/>
          <p14:tracePt t="21673" x="5091113" y="3694113"/>
          <p14:tracePt t="21680" x="5146675" y="3735388"/>
          <p14:tracePt t="21686" x="5202238" y="3790950"/>
          <p14:tracePt t="21695" x="5299075" y="3844925"/>
          <p14:tracePt t="21702" x="5408613" y="3914775"/>
          <p14:tracePt t="21710" x="5491163" y="3970338"/>
          <p14:tracePt t="21722" x="5575300" y="4011613"/>
          <p14:tracePt t="21727" x="5643563" y="4052888"/>
          <p14:tracePt t="21735" x="5670550" y="4065588"/>
          <p14:tracePt t="21744" x="5713413" y="4065588"/>
          <p14:tracePt t="21752" x="5740400" y="4065588"/>
          <p14:tracePt t="21760" x="5781675" y="4065588"/>
          <p14:tracePt t="21770" x="5822950" y="4065588"/>
          <p14:tracePt t="21780" x="5878513" y="4065588"/>
          <p14:tracePt t="21782" x="5919788" y="4065588"/>
          <p14:tracePt t="21798" x="6016625" y="4065588"/>
          <p14:tracePt t="21805" x="6057900" y="4065588"/>
          <p14:tracePt t="21814" x="6099175" y="4065588"/>
          <p14:tracePt t="21820" x="6140450" y="4065588"/>
          <p14:tracePt t="21829" x="6167438" y="4065588"/>
          <p14:tracePt t="21836" x="6196013" y="4065588"/>
          <p14:tracePt t="21846" x="6223000" y="4065588"/>
          <p14:tracePt t="21852" x="6251575" y="4065588"/>
          <p14:tracePt t="21862" x="6292850" y="4065588"/>
          <p14:tracePt t="21868" x="6346825" y="4065588"/>
          <p14:tracePt t="21877" x="6375400" y="4052888"/>
          <p14:tracePt t="21884" x="6457950" y="4038600"/>
          <p14:tracePt t="21896" x="6540500" y="4024313"/>
          <p14:tracePt t="21900" x="6581775" y="4011613"/>
          <p14:tracePt t="21908" x="6678613" y="3983038"/>
          <p14:tracePt t="21915" x="6719888" y="3970338"/>
          <p14:tracePt t="21922" x="6802438" y="3941763"/>
          <p14:tracePt t="21931" x="6858000" y="3929063"/>
          <p14:tracePt t="21938" x="6872288" y="3914775"/>
          <p14:tracePt t="21946" x="6913563" y="3914775"/>
          <p14:tracePt t="21962" x="6940550" y="3886200"/>
          <p14:tracePt t="21970" x="6954838" y="3859213"/>
          <p14:tracePt t="21978" x="6969125" y="3859213"/>
          <p14:tracePt t="21986" x="6981825" y="3844925"/>
          <p14:tracePt t="21994" x="6996113" y="3832225"/>
          <p14:tracePt t="22010" x="6996113" y="3817938"/>
          <p14:tracePt t="22018" x="6996113" y="3803650"/>
          <p14:tracePt t="22027" x="6996113" y="3790950"/>
          <p14:tracePt t="22032" x="6996113" y="3776663"/>
          <p14:tracePt t="22045" x="6996113" y="3749675"/>
          <p14:tracePt t="22048" x="6969125" y="3749675"/>
          <p14:tracePt t="22058" x="6940550" y="3735388"/>
          <p14:tracePt t="22064" x="6926263" y="3721100"/>
          <p14:tracePt t="22072" x="6899275" y="3721100"/>
          <p14:tracePt t="22081" x="6872288" y="3694113"/>
          <p14:tracePt t="22094" x="6843713" y="3679825"/>
          <p14:tracePt t="22097" x="6802438" y="3679825"/>
          <p14:tracePt t="22104" x="6761163" y="3667125"/>
          <p14:tracePt t="22113" x="6746875" y="3652838"/>
          <p14:tracePt t="22121" x="6734175" y="3652838"/>
          <p14:tracePt t="22131" x="6705600" y="3638550"/>
          <p14:tracePt t="22134" x="6623050" y="3638550"/>
          <p14:tracePt t="22145" x="6567488" y="3638550"/>
          <p14:tracePt t="22151" x="6513513" y="3638550"/>
          <p14:tracePt t="22160" x="6443663" y="3638550"/>
          <p14:tracePt t="22167" x="6361113" y="3638550"/>
          <p14:tracePt t="22178" x="6305550" y="3638550"/>
          <p14:tracePt t="22182" x="6237288" y="3638550"/>
          <p14:tracePt t="22193" x="6196013" y="3652838"/>
          <p14:tracePt t="22199" x="6154738" y="3667125"/>
          <p14:tracePt t="22209" x="6140450" y="3679825"/>
          <p14:tracePt t="22220" x="6126163" y="3694113"/>
          <p14:tracePt t="22222" x="6113463" y="3708400"/>
          <p14:tracePt t="22234" x="6099175" y="3749675"/>
          <p14:tracePt t="22238" x="6099175" y="3776663"/>
          <p14:tracePt t="22245" x="6084888" y="3803650"/>
          <p14:tracePt t="22252" x="6084888" y="3844925"/>
          <p14:tracePt t="22262" x="6084888" y="3886200"/>
          <p14:tracePt t="22268" x="6072188" y="3941763"/>
          <p14:tracePt t="22277" x="6057900" y="3983038"/>
          <p14:tracePt t="22284" x="6043613" y="4011613"/>
          <p14:tracePt t="22296" x="6043613" y="4052888"/>
          <p14:tracePt t="22300" x="6029325" y="4065588"/>
          <p14:tracePt t="22313" x="6029325" y="4079875"/>
          <p14:tracePt t="22316" x="6029325" y="4094163"/>
          <p14:tracePt t="22332" x="6029325" y="4106863"/>
          <p14:tracePt t="22345" x="6043613" y="4121150"/>
          <p14:tracePt t="22348" x="6057900" y="4121150"/>
          <p14:tracePt t="22360" x="6084888" y="4148138"/>
          <p14:tracePt t="22363" x="6113463" y="4148138"/>
          <p14:tracePt t="22370" x="6154738" y="4162425"/>
          <p14:tracePt t="22378" x="6181725" y="4162425"/>
          <p14:tracePt t="22390" x="6251575" y="4176713"/>
          <p14:tracePt t="22394" x="6319838" y="4176713"/>
          <p14:tracePt t="22404" x="6375400" y="4176713"/>
          <p14:tracePt t="22410" x="6416675" y="4176713"/>
          <p14:tracePt t="22418" x="6484938" y="4176713"/>
          <p14:tracePt t="22429" x="6567488" y="4176713"/>
          <p14:tracePt t="22435" x="6637338" y="4176713"/>
          <p14:tracePt t="22447" x="6734175" y="4176713"/>
          <p14:tracePt t="22451" x="6816725" y="4162425"/>
          <p14:tracePt t="22460" x="6913563" y="4162425"/>
          <p14:tracePt t="22464" x="7051675" y="4148138"/>
          <p14:tracePt t="22472" x="7119938" y="4135438"/>
          <p14:tracePt t="22487" x="7189788" y="4121150"/>
          <p14:tracePt t="22489" x="7243763" y="4121150"/>
          <p14:tracePt t="22496" x="7313613" y="4106863"/>
          <p14:tracePt t="22504" x="7340600" y="4106863"/>
          <p14:tracePt t="22514" x="7369175" y="4094163"/>
          <p14:tracePt t="22521" x="7410450" y="4094163"/>
          <p14:tracePt t="22530" x="7437438" y="4079875"/>
          <p14:tracePt t="22537" x="7464425" y="4065588"/>
          <p14:tracePt t="22544" x="7519988" y="4052888"/>
          <p14:tracePt t="22552" x="7575550" y="4038600"/>
          <p14:tracePt t="22563" x="7643813" y="3997325"/>
          <p14:tracePt t="22566" x="7740650" y="3956050"/>
          <p14:tracePt t="22579" x="7769225" y="3941763"/>
          <p14:tracePt t="22582" x="7810500" y="3914775"/>
          <p14:tracePt t="22595" x="7866063" y="3873500"/>
          <p14:tracePt t="22598" x="7878763" y="3859213"/>
          <p14:tracePt t="22611" x="7907338" y="3832225"/>
          <p14:tracePt t="22623" x="7907338" y="3817938"/>
          <p14:tracePt t="22631" x="7907338" y="3790950"/>
          <p14:tracePt t="22644" x="7907338" y="3776663"/>
          <p14:tracePt t="22647" x="7878763" y="3749675"/>
          <p14:tracePt t="22654" x="7878763" y="3735388"/>
          <p14:tracePt t="22662" x="7866063" y="3708400"/>
          <p14:tracePt t="22673" x="7851775" y="3679825"/>
          <p14:tracePt t="22678" x="7823200" y="3638550"/>
          <p14:tracePt t="22684" x="7810500" y="3597275"/>
          <p14:tracePt t="22694" x="7781925" y="3556000"/>
          <p14:tracePt t="22704" x="7769225" y="3514725"/>
          <p14:tracePt t="22710" x="7740650" y="3473450"/>
          <p14:tracePt t="22722" x="7713663" y="3432175"/>
          <p14:tracePt t="22727" x="7686675" y="3405188"/>
          <p14:tracePt t="22736" x="7658100" y="3390900"/>
          <p14:tracePt t="22744" x="7616825" y="3363913"/>
          <p14:tracePt t="22751" x="7561263" y="3349625"/>
          <p14:tracePt t="22757" x="7519988" y="3349625"/>
          <p14:tracePt t="22768" x="7478713" y="3321050"/>
          <p14:tracePt t="22773" x="7423150" y="3321050"/>
          <p14:tracePt t="22782" x="7396163" y="3308350"/>
          <p14:tracePt t="22786" x="7369175" y="3294063"/>
          <p14:tracePt t="22797" x="7327900" y="3294063"/>
          <p14:tracePt t="22802" x="7272338" y="3294063"/>
          <p14:tracePt t="22812" x="7243763" y="3279775"/>
          <p14:tracePt t="22818" x="7231063" y="3279775"/>
          <p14:tracePt t="22829" x="7202488" y="3267075"/>
          <p14:tracePt t="22834" x="7148513" y="3267075"/>
          <p14:tracePt t="22845" x="7105650" y="3267075"/>
          <p14:tracePt t="22852" x="7037388" y="3252788"/>
          <p14:tracePt t="22861" x="7010400" y="3252788"/>
          <p14:tracePt t="22866" x="6940550" y="3252788"/>
          <p14:tracePt t="22879" x="6858000" y="3252788"/>
          <p14:tracePt t="22882" x="6719888" y="3252788"/>
          <p14:tracePt t="22896" x="6596063" y="3252788"/>
          <p14:tracePt t="22909" x="6513513" y="3252788"/>
          <p14:tracePt t="22913" x="6443663" y="3252788"/>
          <p14:tracePt t="22920" x="6388100" y="3252788"/>
          <p14:tracePt t="22928" x="6346825" y="3267075"/>
          <p14:tracePt t="22946" x="6251575" y="3279775"/>
          <p14:tracePt t="22957" x="6223000" y="3279775"/>
          <p14:tracePt t="22962" x="6196013" y="3279775"/>
          <p14:tracePt t="22972" x="6167438" y="3279775"/>
          <p14:tracePt t="22977" x="6140450" y="3279775"/>
          <p14:tracePt t="22984" x="6113463" y="3294063"/>
          <p14:tracePt t="22994" x="6099175" y="3308350"/>
          <p14:tracePt t="22999" x="6084888" y="3308350"/>
          <p14:tracePt t="23032" x="6072188" y="3308350"/>
          <p14:tracePt t="23054" x="6057900" y="3321050"/>
          <p14:tracePt t="23063" x="6043613" y="3335338"/>
          <p14:tracePt t="23071" x="6029325" y="3335338"/>
          <p14:tracePt t="23081" x="6016625" y="3335338"/>
          <p14:tracePt t="23095" x="5988050" y="3349625"/>
          <p14:tracePt t="23111" x="5975350" y="3349625"/>
          <p14:tracePt t="23136" x="5961063" y="3363913"/>
          <p14:tracePt t="23148" x="5946775" y="3363913"/>
          <p14:tracePt t="23164" x="5946775" y="3376613"/>
          <p14:tracePt t="23178" x="5934075" y="3376613"/>
          <p14:tracePt t="23180" x="5934075" y="3390900"/>
          <p14:tracePt t="23188" x="5919788" y="3390900"/>
          <p14:tracePt t="23212" x="5905500" y="3390900"/>
          <p14:tracePt t="23276" x="5892800" y="3390900"/>
          <p14:tracePt t="23283" x="5892800" y="3405188"/>
          <p14:tracePt t="23314" x="5878513" y="3417888"/>
          <p14:tracePt t="23331" x="5864225" y="3432175"/>
          <p14:tracePt t="23347" x="5864225" y="3446463"/>
          <p14:tracePt t="23353" x="5849938" y="3446463"/>
          <p14:tracePt t="23369" x="5837238" y="3459163"/>
          <p14:tracePt t="23385" x="5822950" y="3473450"/>
          <p14:tracePt t="23401" x="5822950" y="3487738"/>
          <p14:tracePt t="23411" x="5808663" y="3500438"/>
          <p14:tracePt t="23430" x="5808663" y="3514725"/>
          <p14:tracePt t="23432" x="5808663" y="3529013"/>
          <p14:tracePt t="23447" x="5795963" y="3541713"/>
          <p14:tracePt t="23455" x="5795963" y="3556000"/>
          <p14:tracePt t="23463" x="5781675" y="3570288"/>
          <p14:tracePt t="23478" x="5781675" y="3582988"/>
          <p14:tracePt t="23489" x="5781675" y="3597275"/>
          <p14:tracePt t="23496" x="5781675" y="3611563"/>
          <p14:tracePt t="23503" x="5781675" y="3624263"/>
          <p14:tracePt t="23511" x="5781675" y="3638550"/>
          <p14:tracePt t="23521" x="5781675" y="3667125"/>
          <p14:tracePt t="23531" x="5781675" y="3679825"/>
          <p14:tracePt t="23543" x="5781675" y="3708400"/>
          <p14:tracePt t="23550" x="5781675" y="3735388"/>
          <p14:tracePt t="23564" x="5781675" y="3749675"/>
          <p14:tracePt t="23566" x="5781675" y="3762375"/>
          <p14:tracePt t="23573" x="5781675" y="3790950"/>
          <p14:tracePt t="23582" x="5781675" y="3817938"/>
          <p14:tracePt t="23589" x="5781675" y="3844925"/>
          <p14:tracePt t="23597" x="5781675" y="3873500"/>
          <p14:tracePt t="23604" x="5781675" y="3900488"/>
          <p14:tracePt t="23612" x="5781675" y="3914775"/>
          <p14:tracePt t="23620" x="5781675" y="3929063"/>
          <p14:tracePt t="23628" x="5781675" y="3941763"/>
          <p14:tracePt t="23636" x="5781675" y="3970338"/>
          <p14:tracePt t="23645" x="5781675" y="3997325"/>
          <p14:tracePt t="23655" x="5781675" y="4024313"/>
          <p14:tracePt t="23660" x="5795963" y="4052888"/>
          <p14:tracePt t="23666" x="5808663" y="4079875"/>
          <p14:tracePt t="23682" x="5822950" y="4106863"/>
          <p14:tracePt t="23694" x="5837238" y="4135438"/>
          <p14:tracePt t="23699" x="5849938" y="4162425"/>
          <p14:tracePt t="23709" x="5849938" y="4189413"/>
          <p14:tracePt t="23714" x="5864225" y="4203700"/>
          <p14:tracePt t="23723" x="5864225" y="4232275"/>
          <p14:tracePt t="23734" x="5878513" y="4244975"/>
          <p14:tracePt t="23738" x="5892800" y="4244975"/>
          <p14:tracePt t="23747" x="5892800" y="4259263"/>
          <p14:tracePt t="23754" x="5905500" y="4273550"/>
          <p14:tracePt t="23766" x="5919788" y="4273550"/>
          <p14:tracePt t="23771" x="5934075" y="4286250"/>
          <p14:tracePt t="23778" x="5961063" y="4300538"/>
          <p14:tracePt t="23784" x="5988050" y="4314825"/>
          <p14:tracePt t="23793" x="6002338" y="4327525"/>
          <p14:tracePt t="23801" x="6016625" y="4327525"/>
          <p14:tracePt t="23812" x="6029325" y="4341813"/>
          <p14:tracePt t="23816" x="6043613" y="4356100"/>
          <p14:tracePt t="23829" x="6072188" y="4356100"/>
          <p14:tracePt t="23833" x="6072188" y="4368800"/>
          <p14:tracePt t="23845" x="6099175" y="4383088"/>
          <p14:tracePt t="23848" x="6113463" y="4383088"/>
          <p14:tracePt t="23862" x="6126163" y="4383088"/>
          <p14:tracePt t="23865" x="6154738" y="4397375"/>
          <p14:tracePt t="23875" x="6196013" y="4410075"/>
          <p14:tracePt t="23878" x="6237288" y="4410075"/>
          <p14:tracePt t="23893" x="6292850" y="4410075"/>
          <p14:tracePt t="23895" x="6346825" y="4410075"/>
          <p14:tracePt t="23904" x="6416675" y="4410075"/>
          <p14:tracePt t="23910" x="6513513" y="4424363"/>
          <p14:tracePt t="23918" x="6581775" y="4438650"/>
          <p14:tracePt t="23927" x="6651625" y="4438650"/>
          <p14:tracePt t="23938" x="6705600" y="4451350"/>
          <p14:tracePt t="23946" x="6761163" y="4451350"/>
          <p14:tracePt t="23953" x="6831013" y="4451350"/>
          <p14:tracePt t="23960" x="6858000" y="4451350"/>
          <p14:tracePt t="23972" x="6926263" y="4451350"/>
          <p14:tracePt t="23977" x="6981825" y="4451350"/>
          <p14:tracePt t="23985" x="7134225" y="4451350"/>
          <p14:tracePt t="23992" x="7216775" y="4451350"/>
          <p14:tracePt t="24001" x="7299325" y="4451350"/>
          <p14:tracePt t="24004" x="7369175" y="4438650"/>
          <p14:tracePt t="24014" x="7437438" y="4424363"/>
          <p14:tracePt t="24020" x="7478713" y="4424363"/>
          <p14:tracePt t="24032" x="7519988" y="4424363"/>
          <p14:tracePt t="24036" x="7548563" y="4424363"/>
          <p14:tracePt t="24047" x="7561263" y="4410075"/>
          <p14:tracePt t="24052" x="7575550" y="4410075"/>
          <p14:tracePt t="24069" x="7589838" y="4410075"/>
          <p14:tracePt t="24081" x="7602538" y="4397375"/>
          <p14:tracePt t="24084" x="7616825" y="4397375"/>
          <p14:tracePt t="24095" x="7631113" y="4397375"/>
          <p14:tracePt t="24100" x="7643813" y="4368800"/>
          <p14:tracePt t="24111" x="7658100" y="4368800"/>
          <p14:tracePt t="24114" x="7686675" y="4341813"/>
          <p14:tracePt t="24125" x="7713663" y="4327525"/>
          <p14:tracePt t="24131" x="7713663" y="4300538"/>
          <p14:tracePt t="24146" x="7754938" y="4259263"/>
          <p14:tracePt t="24161" x="7781925" y="4232275"/>
          <p14:tracePt t="24163" x="7796213" y="4217988"/>
          <p14:tracePt t="24172" x="7810500" y="4203700"/>
          <p14:tracePt t="24178" x="7823200" y="4162425"/>
          <p14:tracePt t="24186" x="7823200" y="4148138"/>
          <p14:tracePt t="24195" x="7823200" y="4121150"/>
          <p14:tracePt t="24211" x="7837488" y="4065588"/>
          <p14:tracePt t="24219" x="7837488" y="4038600"/>
          <p14:tracePt t="24227" x="7837488" y="3983038"/>
          <p14:tracePt t="24232" x="7837488" y="3970338"/>
          <p14:tracePt t="24243" x="7837488" y="3941763"/>
          <p14:tracePt t="24253" x="7837488" y="3914775"/>
          <p14:tracePt t="24258" x="7837488" y="3886200"/>
          <p14:tracePt t="24269" x="7837488" y="3859213"/>
          <p14:tracePt t="24276" x="7837488" y="3832225"/>
          <p14:tracePt t="24281" x="7823200" y="3817938"/>
          <p14:tracePt t="24288" x="7810500" y="3790950"/>
          <p14:tracePt t="24297" x="7796213" y="3776663"/>
          <p14:tracePt t="24304" x="7781925" y="3762375"/>
          <p14:tracePt t="24312" x="7769225" y="3735388"/>
          <p14:tracePt t="24330" x="7754938" y="3708400"/>
          <p14:tracePt t="24347" x="7740650" y="3679825"/>
          <p14:tracePt t="24350" x="7727950" y="3679825"/>
          <p14:tracePt t="24362" x="7727950" y="3667125"/>
          <p14:tracePt t="24366" x="7713663" y="3652838"/>
          <p14:tracePt t="24379" x="7713663" y="3638550"/>
          <p14:tracePt t="24382" x="7699375" y="3611563"/>
          <p14:tracePt t="24395" x="7686675" y="3611563"/>
          <p14:tracePt t="24398" x="7672388" y="3582988"/>
          <p14:tracePt t="24408" x="7658100" y="3582988"/>
          <p14:tracePt t="24414" x="7616825" y="3556000"/>
          <p14:tracePt t="24428" x="7589838" y="3541713"/>
          <p14:tracePt t="24430" x="7561263" y="3529013"/>
          <p14:tracePt t="24441" x="7519988" y="3514725"/>
          <p14:tracePt t="24444" x="7493000" y="3514725"/>
          <p14:tracePt t="24453" x="7464425" y="3500438"/>
          <p14:tracePt t="24461" x="7451725" y="3500438"/>
          <p14:tracePt t="24468" x="7437438" y="3500438"/>
          <p14:tracePt t="24478" x="7423150" y="3487738"/>
          <p14:tracePt t="24488" x="7410450" y="3487738"/>
          <p14:tracePt t="24493" x="7381875" y="3473450"/>
          <p14:tracePt t="24501" x="7354888" y="3473450"/>
          <p14:tracePt t="24510" x="7327900" y="3473450"/>
          <p14:tracePt t="24516" x="7285038" y="3459163"/>
          <p14:tracePt t="24527" x="7231063" y="3459163"/>
          <p14:tracePt t="24532" x="7134225" y="3446463"/>
          <p14:tracePt t="24538" x="7064375" y="3446463"/>
          <p14:tracePt t="24547" x="7010400" y="3446463"/>
          <p14:tracePt t="24554" x="6913563" y="3446463"/>
          <p14:tracePt t="24562" x="6831013" y="3432175"/>
          <p14:tracePt t="24570" x="6761163" y="3432175"/>
          <p14:tracePt t="24579" x="6678613" y="3432175"/>
          <p14:tracePt t="24586" x="6637338" y="3432175"/>
          <p14:tracePt t="24594" x="6581775" y="3432175"/>
          <p14:tracePt t="24602" x="6513513" y="3432175"/>
          <p14:tracePt t="24611" x="6443663" y="3446463"/>
          <p14:tracePt t="24619" x="6416675" y="3446463"/>
          <p14:tracePt t="24628" x="6346825" y="3473450"/>
          <p14:tracePt t="24635" x="6278563" y="3487738"/>
          <p14:tracePt t="24645" x="6251575" y="3500438"/>
          <p14:tracePt t="24651" x="6208713" y="3514725"/>
          <p14:tracePt t="24660" x="6167438" y="3556000"/>
          <p14:tracePt t="24664" x="6099175" y="3570288"/>
          <p14:tracePt t="24676" x="6057900" y="3597275"/>
          <p14:tracePt t="24681" x="6029325" y="3624263"/>
          <p14:tracePt t="24693" x="6016625" y="3624263"/>
          <p14:tracePt t="24697" x="5988050" y="3638550"/>
          <p14:tracePt t="24705" x="5961063" y="3667125"/>
          <p14:tracePt t="24712" x="5934075" y="3679825"/>
          <p14:tracePt t="24720" x="5905500" y="3708400"/>
          <p14:tracePt t="24728" x="5905500" y="3721100"/>
          <p14:tracePt t="24737" x="5878513" y="3749675"/>
          <p14:tracePt t="24746" x="5864225" y="3762375"/>
          <p14:tracePt t="24752" x="5864225" y="3776663"/>
          <p14:tracePt t="24761" x="5864225" y="3803650"/>
          <p14:tracePt t="24771" x="5864225" y="3832225"/>
          <p14:tracePt t="24782" x="5864225" y="3900488"/>
          <p14:tracePt t="24801" x="5864225" y="3983038"/>
          <p14:tracePt t="24813" x="5864225" y="4024313"/>
          <p14:tracePt t="24816" x="5864225" y="4052888"/>
          <p14:tracePt t="24822" x="5878513" y="4079875"/>
          <p14:tracePt t="24830" x="5892800" y="4121150"/>
          <p14:tracePt t="24838" x="5905500" y="4162425"/>
          <p14:tracePt t="24847" x="5946775" y="4189413"/>
          <p14:tracePt t="24861" x="5946775" y="4217988"/>
          <p14:tracePt t="24863" x="5988050" y="4259263"/>
          <p14:tracePt t="24870" x="6029325" y="4314825"/>
          <p14:tracePt t="24877" x="6072188" y="4341813"/>
          <p14:tracePt t="24884" x="6140450" y="4397375"/>
          <p14:tracePt t="24893" x="6167438" y="4410075"/>
          <p14:tracePt t="24901" x="6223000" y="4451350"/>
          <p14:tracePt t="24910" x="6292850" y="4479925"/>
          <p14:tracePt t="24916" x="6346825" y="4492625"/>
          <p14:tracePt t="24927" x="6388100" y="4492625"/>
          <p14:tracePt t="24932" x="6443663" y="4506913"/>
          <p14:tracePt t="24946" x="6526213" y="4521200"/>
          <p14:tracePt t="24948" x="6581775" y="4521200"/>
          <p14:tracePt t="24959" x="6623050" y="4521200"/>
          <p14:tracePt t="24970" x="6678613" y="4521200"/>
          <p14:tracePt t="24972" x="6734175" y="4521200"/>
          <p14:tracePt t="24978" x="6789738" y="4521200"/>
          <p14:tracePt t="24986" x="6831013" y="4521200"/>
          <p14:tracePt t="24995" x="6899275" y="4506913"/>
          <p14:tracePt t="25002" x="6969125" y="4506913"/>
          <p14:tracePt t="25013" x="7064375" y="4492625"/>
          <p14:tracePt t="25018" x="7148513" y="4479925"/>
          <p14:tracePt t="25026" x="7216775" y="4465638"/>
          <p14:tracePt t="25034" x="7313613" y="4438650"/>
          <p14:tracePt t="25044" x="7451725" y="4410075"/>
          <p14:tracePt t="25050" x="7548563" y="4383088"/>
          <p14:tracePt t="25062" x="7631113" y="4341813"/>
          <p14:tracePt t="25066" x="7740650" y="4286250"/>
          <p14:tracePt t="25078" x="7810500" y="4273550"/>
          <p14:tracePt t="25082" x="7893050" y="4232275"/>
          <p14:tracePt t="25095" x="7975600" y="4189413"/>
          <p14:tracePt t="25097" x="8016875" y="4135438"/>
          <p14:tracePt t="25110" x="8072438" y="4079875"/>
          <p14:tracePt t="25113" x="8099425" y="4038600"/>
          <p14:tracePt t="25120" x="8099425" y="3997325"/>
          <p14:tracePt t="25128" x="8099425" y="3941763"/>
          <p14:tracePt t="25146" x="8045450" y="3803650"/>
          <p14:tracePt t="25156" x="7975600" y="3721100"/>
          <p14:tracePt t="25161" x="7920038" y="3638550"/>
          <p14:tracePt t="25168" x="7810500" y="3500438"/>
          <p14:tracePt t="25177" x="7740650" y="3417888"/>
          <p14:tracePt t="25184" x="7713663" y="3376613"/>
          <p14:tracePt t="25195" x="7699375" y="3363913"/>
          <p14:tracePt t="25198" x="7672388" y="3335338"/>
          <p14:tracePt t="25225" x="7672388" y="3321050"/>
          <p14:tracePt t="25230" x="7658100" y="3321050"/>
          <p14:tracePt t="25239" x="7658100" y="3308350"/>
          <p14:tracePt t="25255" x="7643813" y="3294063"/>
          <p14:tracePt t="25266" x="7631113" y="3279775"/>
          <p14:tracePt t="25270" x="7602538" y="3267075"/>
          <p14:tracePt t="25280" x="7575550" y="3238500"/>
          <p14:tracePt t="25286" x="7534275" y="3238500"/>
          <p14:tracePt t="25297" x="7507288" y="3225800"/>
          <p14:tracePt t="25302" x="7478713" y="3211513"/>
          <p14:tracePt t="25312" x="7451725" y="3197225"/>
          <p14:tracePt t="25316" x="7410450" y="3197225"/>
          <p14:tracePt t="25332" x="7354888" y="3197225"/>
          <p14:tracePt t="25348" x="7313613" y="3197225"/>
          <p14:tracePt t="25349" x="7299325" y="3197225"/>
          <p14:tracePt t="25361" x="7272338" y="3197225"/>
          <p14:tracePt t="25364" x="7231063" y="3197225"/>
          <p14:tracePt t="25373" x="7202488" y="3197225"/>
          <p14:tracePt t="25381" x="7175500" y="3197225"/>
          <p14:tracePt t="25397" x="7092950" y="3197225"/>
          <p14:tracePt t="25411" x="7051675" y="3197225"/>
          <p14:tracePt t="25413" x="7010400" y="3197225"/>
          <p14:tracePt t="25418" x="6969125" y="3197225"/>
          <p14:tracePt t="25427" x="6940550" y="3197225"/>
          <p14:tracePt t="25434" x="6913563" y="3197225"/>
          <p14:tracePt t="25445" x="6884988" y="3197225"/>
          <p14:tracePt t="25453" x="6858000" y="3197225"/>
          <p14:tracePt t="25460" x="6843713" y="3197225"/>
          <p14:tracePt t="25466" x="6802438" y="3197225"/>
          <p14:tracePt t="25477" x="6761163" y="3197225"/>
          <p14:tracePt t="25492" x="6692900" y="3211513"/>
          <p14:tracePt t="25501" x="6651625" y="3225800"/>
          <p14:tracePt t="25510" x="6610350" y="3238500"/>
          <p14:tracePt t="25519" x="6567488" y="3238500"/>
          <p14:tracePt t="25522" x="6540500" y="3238500"/>
          <p14:tracePt t="25532" x="6513513" y="3267075"/>
          <p14:tracePt t="25536" x="6499225" y="3267075"/>
          <p14:tracePt t="25547" x="6484938" y="3279775"/>
          <p14:tracePt t="25553" x="6472238" y="3294063"/>
          <p14:tracePt t="25563" x="6457950" y="3294063"/>
          <p14:tracePt t="25569" x="6443663" y="3308350"/>
          <p14:tracePt t="25580" x="6416675" y="3321050"/>
          <p14:tracePt t="25584" x="6388100" y="3363913"/>
          <p14:tracePt t="25595" x="6334125" y="3405188"/>
          <p14:tracePt t="25600" x="6292850" y="3432175"/>
          <p14:tracePt t="25612" x="6223000" y="3473450"/>
          <p14:tracePt t="25617" x="6181725" y="3487738"/>
          <p14:tracePt t="25628" x="6126163" y="3529013"/>
          <p14:tracePt t="25631" x="6113463" y="3556000"/>
          <p14:tracePt t="25644" x="6084888" y="3556000"/>
          <p14:tracePt t="25647" x="6084888" y="3570288"/>
          <p14:tracePt t="25659" x="6084888" y="3582988"/>
          <p14:tracePt t="25662" x="6084888" y="3597275"/>
          <p14:tracePt t="25678" x="6072188" y="3624263"/>
          <p14:tracePt t="25681" x="6057900" y="3667125"/>
          <p14:tracePt t="25686" x="6057900" y="3694113"/>
          <p14:tracePt t="25695" x="6043613" y="3735388"/>
          <p14:tracePt t="25704" x="6029325" y="3762375"/>
          <p14:tracePt t="25710" x="6016625" y="3790950"/>
          <p14:tracePt t="25722" x="6016625" y="3817938"/>
          <p14:tracePt t="25727" x="6016625" y="3859213"/>
          <p14:tracePt t="25734" x="6016625" y="3886200"/>
          <p14:tracePt t="25743" x="6016625" y="3900488"/>
          <p14:tracePt t="25754" x="6016625" y="3914775"/>
          <p14:tracePt t="25758" x="6016625" y="3956050"/>
          <p14:tracePt t="25766" x="6043613" y="3983038"/>
          <p14:tracePt t="25772" x="6057900" y="4011613"/>
          <p14:tracePt t="25781" x="6084888" y="4038600"/>
          <p14:tracePt t="25789" x="6113463" y="4065588"/>
          <p14:tracePt t="25800" x="6126163" y="4094163"/>
          <p14:tracePt t="25804" x="6154738" y="4106863"/>
          <p14:tracePt t="25813" x="6167438" y="4148138"/>
          <p14:tracePt t="25820" x="6196013" y="4162425"/>
          <p14:tracePt t="25828" x="6196013" y="4176713"/>
          <p14:tracePt t="25837" x="6264275" y="4232275"/>
          <p14:tracePt t="25845" x="6292850" y="4259263"/>
          <p14:tracePt t="25853" x="6361113" y="4286250"/>
          <p14:tracePt t="25860" x="6388100" y="4314825"/>
          <p14:tracePt t="25866" x="6443663" y="4327525"/>
          <p14:tracePt t="25878" x="6526213" y="4341813"/>
          <p14:tracePt t="25882" x="6581775" y="4356100"/>
          <p14:tracePt t="25893" x="6637338" y="4356100"/>
          <p14:tracePt t="25899" x="6692900" y="4356100"/>
          <p14:tracePt t="25911" x="6746875" y="4356100"/>
          <p14:tracePt t="25914" x="6816725" y="4356100"/>
          <p14:tracePt t="25923" x="6899275" y="4356100"/>
          <p14:tracePt t="25930" x="6969125" y="4341813"/>
          <p14:tracePt t="25945" x="6996113" y="4341813"/>
          <p14:tracePt t="25946" x="7051675" y="4327525"/>
          <p14:tracePt t="25954" x="7148513" y="4327525"/>
          <p14:tracePt t="25962" x="7189788" y="4327525"/>
          <p14:tracePt t="25972" x="7243763" y="4300538"/>
          <p14:tracePt t="25976" x="7285038" y="4286250"/>
          <p14:tracePt t="25984" x="7354888" y="4259263"/>
          <p14:tracePt t="25994" x="7423150" y="4217988"/>
          <p14:tracePt t="26002" x="7451725" y="4203700"/>
          <p14:tracePt t="26010" x="7478713" y="4176713"/>
          <p14:tracePt t="26020" x="7507288" y="4148138"/>
          <p14:tracePt t="26027" x="7519988" y="4135438"/>
          <p14:tracePt t="26032" x="7548563" y="4106863"/>
          <p14:tracePt t="26043" x="7561263" y="4065588"/>
          <p14:tracePt t="26048" x="7602538" y="4011613"/>
          <p14:tracePt t="26062" x="7616825" y="3970338"/>
          <p14:tracePt t="26064" x="7658100" y="3914775"/>
          <p14:tracePt t="26080" x="7713663" y="3803650"/>
          <p14:tracePt t="26086" x="7740650" y="3749675"/>
          <p14:tracePt t="26097" x="7740650" y="3694113"/>
          <p14:tracePt t="26111" x="7740650" y="3611563"/>
          <p14:tracePt t="26118" x="7740650" y="3570288"/>
          <p14:tracePt t="26128" x="7727950" y="3570288"/>
          <p14:tracePt t="26134" x="7699375" y="3529013"/>
          <p14:tracePt t="26147" x="7672388" y="3500438"/>
          <p14:tracePt t="26152" x="7643813" y="3473450"/>
          <p14:tracePt t="26160" x="7631113" y="3459163"/>
          <p14:tracePt t="26166" x="7589838" y="3432175"/>
          <p14:tracePt t="26176" x="7575550" y="3417888"/>
          <p14:tracePt t="26182" x="7548563" y="3390900"/>
          <p14:tracePt t="26189" x="7519988" y="3390900"/>
          <p14:tracePt t="26196" x="7493000" y="3390900"/>
          <p14:tracePt t="26204" x="7464425" y="3376613"/>
          <p14:tracePt t="26212" x="7437438" y="3363913"/>
          <p14:tracePt t="26220" x="7354888" y="3349625"/>
          <p14:tracePt t="26228" x="7299325" y="3349625"/>
          <p14:tracePt t="26236" x="7258050" y="3349625"/>
          <p14:tracePt t="26244" x="7175500" y="3335338"/>
          <p14:tracePt t="26252" x="7119938" y="3335338"/>
          <p14:tracePt t="26264" x="7037388" y="3335338"/>
          <p14:tracePt t="26268" x="6926263" y="3335338"/>
          <p14:tracePt t="26277" x="6843713" y="3335338"/>
          <p14:tracePt t="26284" x="6802438" y="3335338"/>
          <p14:tracePt t="26293" x="6678613" y="3335338"/>
          <p14:tracePt t="26298" x="6623050" y="3335338"/>
          <p14:tracePt t="26311" x="6540500" y="3335338"/>
          <p14:tracePt t="26314" x="6472238" y="3335338"/>
          <p14:tracePt t="26322" x="6430963" y="3335338"/>
          <p14:tracePt t="26330" x="6361113" y="3363913"/>
          <p14:tracePt t="26339" x="6305550" y="3376613"/>
          <p14:tracePt t="26346" x="6292850" y="3390900"/>
          <p14:tracePt t="26364" x="6223000" y="3417888"/>
          <p14:tracePt t="26371" x="6208713" y="3432175"/>
          <p14:tracePt t="26379" x="6181725" y="3459163"/>
          <p14:tracePt t="26393" x="6154738" y="3487738"/>
          <p14:tracePt t="26396" x="6140450" y="3514725"/>
          <p14:tracePt t="26402" x="6099175" y="3541713"/>
          <p14:tracePt t="26411" x="6072188" y="3582988"/>
          <p14:tracePt t="26416" x="6043613" y="3624263"/>
          <p14:tracePt t="26426" x="6029325" y="3638550"/>
          <p14:tracePt t="26432" x="6002338" y="3694113"/>
          <p14:tracePt t="26443" x="5988050" y="3721100"/>
          <p14:tracePt t="26453" x="5975350" y="3735388"/>
          <p14:tracePt t="26458" x="5961063" y="3762375"/>
          <p14:tracePt t="26473" x="5946775" y="3776663"/>
          <p14:tracePt t="26487" x="5946775" y="3803650"/>
          <p14:tracePt t="26492" x="5934075" y="3817938"/>
          <p14:tracePt t="26496" x="5919788" y="3844925"/>
          <p14:tracePt t="26505" x="5919788" y="3873500"/>
          <p14:tracePt t="26514" x="5905500" y="3914775"/>
          <p14:tracePt t="26518" x="5905500" y="3941763"/>
          <p14:tracePt t="26526" x="5905500" y="3970338"/>
          <p14:tracePt t="26534" x="5905500" y="3997325"/>
          <p14:tracePt t="26543" x="5905500" y="4024313"/>
          <p14:tracePt t="26550" x="5905500" y="4052888"/>
          <p14:tracePt t="26560" x="5905500" y="4094163"/>
          <p14:tracePt t="26566" x="5905500" y="4106863"/>
          <p14:tracePt t="26578" x="5905500" y="4135438"/>
          <p14:tracePt t="26582" x="5905500" y="4162425"/>
          <p14:tracePt t="26596" x="5919788" y="4189413"/>
          <p14:tracePt t="26598" x="5934075" y="4232275"/>
          <p14:tracePt t="26611" x="5961063" y="4273550"/>
          <p14:tracePt t="26614" x="5988050" y="4314825"/>
          <p14:tracePt t="26621" x="6016625" y="4356100"/>
          <p14:tracePt t="26629" x="6043613" y="4397375"/>
          <p14:tracePt t="26636" x="6072188" y="4438650"/>
          <p14:tracePt t="26645" x="6099175" y="4479925"/>
          <p14:tracePt t="26658" x="6140450" y="4521200"/>
          <p14:tracePt t="26662" x="6167438" y="4548188"/>
          <p14:tracePt t="26671" x="6196013" y="4548188"/>
          <p14:tracePt t="26677" x="6223000" y="4576763"/>
          <p14:tracePt t="26684" x="6251575" y="4576763"/>
          <p14:tracePt t="26694" x="6292850" y="4589463"/>
          <p14:tracePt t="26707" x="6334125" y="4589463"/>
          <p14:tracePt t="26712" x="6388100" y="4589463"/>
          <p14:tracePt t="26718" x="6484938" y="4589463"/>
          <p14:tracePt t="26726" x="6554788" y="4589463"/>
          <p14:tracePt t="26732" x="6623050" y="4589463"/>
          <p14:tracePt t="26738" x="6705600" y="4589463"/>
          <p14:tracePt t="26746" x="6872288" y="4589463"/>
          <p14:tracePt t="26754" x="6996113" y="4589463"/>
          <p14:tracePt t="26766" x="7078663" y="4589463"/>
          <p14:tracePt t="26770" x="7231063" y="4576763"/>
          <p14:tracePt t="26780" x="7299325" y="4562475"/>
          <p14:tracePt t="26786" x="7423150" y="4548188"/>
          <p14:tracePt t="26801" x="7493000" y="4521200"/>
          <p14:tracePt t="26803" x="7616825" y="4479925"/>
          <p14:tracePt t="26813" x="7658100" y="4451350"/>
          <p14:tracePt t="26818" x="7699375" y="4424363"/>
          <p14:tracePt t="26829" x="7754938" y="4368800"/>
          <p14:tracePt t="26834" x="7781925" y="4356100"/>
          <p14:tracePt t="26845" x="7837488" y="4286250"/>
          <p14:tracePt t="26848" x="7878763" y="4203700"/>
          <p14:tracePt t="26862" x="7920038" y="4148138"/>
          <p14:tracePt t="26865" x="7920038" y="4079875"/>
          <p14:tracePt t="26873" x="7920038" y="4011613"/>
          <p14:tracePt t="26881" x="7920038" y="3941763"/>
          <p14:tracePt t="26896" x="7920038" y="3844925"/>
          <p14:tracePt t="26904" x="7920038" y="3817938"/>
          <p14:tracePt t="26912" x="7920038" y="3790950"/>
          <p14:tracePt t="26925" x="7920038" y="3762375"/>
          <p14:tracePt t="26928" x="7907338" y="3735388"/>
          <p14:tracePt t="26936" x="7907338" y="3694113"/>
          <p14:tracePt t="26944" x="7878763" y="3638550"/>
          <p14:tracePt t="26953" x="7837488" y="3611563"/>
          <p14:tracePt t="26959" x="7823200" y="3582988"/>
          <p14:tracePt t="26970" x="7796213" y="3541713"/>
          <p14:tracePt t="26976" x="7740650" y="3514725"/>
          <p14:tracePt t="26983" x="7727950" y="3500438"/>
          <p14:tracePt t="26995" x="7686675" y="3487738"/>
          <p14:tracePt t="27001" x="7658100" y="3487738"/>
          <p14:tracePt t="27010" x="7616825" y="3487738"/>
          <p14:tracePt t="27017" x="7589838" y="3487738"/>
          <p14:tracePt t="27023" x="7561263" y="3487738"/>
          <p14:tracePt t="27030" x="7534275" y="3487738"/>
          <p14:tracePt t="27038" x="7519988" y="3487738"/>
          <p14:tracePt t="27046" x="7493000" y="3487738"/>
          <p14:tracePt t="27054" x="7464425" y="3473450"/>
          <p14:tracePt t="27062" x="7437438" y="3473450"/>
          <p14:tracePt t="27068" x="7381875" y="3459163"/>
          <p14:tracePt t="27078" x="7340600" y="3446463"/>
          <p14:tracePt t="27084" x="7258050" y="3432175"/>
          <p14:tracePt t="27095" x="7202488" y="3432175"/>
          <p14:tracePt t="27100" x="7092950" y="3405188"/>
          <p14:tracePt t="27112" x="6954838" y="3390900"/>
          <p14:tracePt t="27116" x="6872288" y="3390900"/>
          <p14:tracePt t="27127" x="6789738" y="3390900"/>
          <p14:tracePt t="27132" x="6746875" y="3390900"/>
          <p14:tracePt t="27143" x="6637338" y="3390900"/>
          <p14:tracePt t="27148" x="6596063" y="3390900"/>
          <p14:tracePt t="27161" x="6540500" y="3390900"/>
          <p14:tracePt t="27165" x="6484938" y="3390900"/>
          <p14:tracePt t="27172" x="6443663" y="3390900"/>
          <p14:tracePt t="27178" x="6402388" y="3390900"/>
          <p14:tracePt t="27186" x="6388100" y="3405188"/>
          <p14:tracePt t="27194" x="6375400" y="3405188"/>
          <p14:tracePt t="27203" x="6346825" y="3417888"/>
          <p14:tracePt t="27210" x="6319838" y="3417888"/>
          <p14:tracePt t="27219" x="6305550" y="3432175"/>
          <p14:tracePt t="27226" x="6292850" y="3446463"/>
          <p14:tracePt t="27237" x="6264275" y="3446463"/>
          <p14:tracePt t="27251" x="6237288" y="3459163"/>
          <p14:tracePt t="27266" x="6237288" y="3473450"/>
          <p14:tracePt t="27277" x="6223000" y="3473450"/>
          <p14:tracePt t="27288" x="6208713" y="3473450"/>
          <p14:tracePt t="27297" x="6208713" y="3487738"/>
          <p14:tracePt t="27304" x="6196013" y="3500438"/>
          <p14:tracePt t="27313" x="6167438" y="3514725"/>
          <p14:tracePt t="27321" x="6140450" y="3529013"/>
          <p14:tracePt t="27328" x="6099175" y="3556000"/>
          <p14:tracePt t="27336" x="6084888" y="3556000"/>
          <p14:tracePt t="27346" x="6057900" y="3570288"/>
          <p14:tracePt t="27362" x="6043613" y="3582988"/>
          <p14:tracePt t="27408" x="6029325" y="3582988"/>
          <p14:tracePt t="27415" x="6029325" y="3597275"/>
          <p14:tracePt t="27430" x="6016625" y="3611563"/>
          <p14:tracePt t="27438" x="6016625" y="3624263"/>
          <p14:tracePt t="27447" x="6002338" y="3624263"/>
          <p14:tracePt t="27455" x="6002338" y="3638550"/>
          <p14:tracePt t="27470" x="6002338" y="3652838"/>
          <p14:tracePt t="27493" x="6002338" y="3667125"/>
          <p14:tracePt t="27500" x="6002338" y="3679825"/>
          <p14:tracePt t="27517" x="5988050" y="3694113"/>
          <p14:tracePt t="27532" x="5988050" y="3708400"/>
          <p14:tracePt t="27548" x="5988050" y="3721100"/>
          <p14:tracePt t="27560" x="5988050" y="3735388"/>
          <p14:tracePt t="27577" x="5988050" y="3749675"/>
          <p14:tracePt t="27588" x="5988050" y="3762375"/>
          <p14:tracePt t="27604" x="5988050" y="3776663"/>
          <p14:tracePt t="27611" x="5988050" y="3790950"/>
          <p14:tracePt t="27627" x="5988050" y="3803650"/>
          <p14:tracePt t="27644" x="5988050" y="3817938"/>
          <p14:tracePt t="27650" x="5988050" y="3844925"/>
          <p14:tracePt t="27659" x="5988050" y="3859213"/>
          <p14:tracePt t="27666" x="5988050" y="3873500"/>
          <p14:tracePt t="27677" x="5988050" y="3886200"/>
          <p14:tracePt t="27682" x="6002338" y="3900488"/>
          <p14:tracePt t="27692" x="6002338" y="3914775"/>
          <p14:tracePt t="27698" x="6002338" y="3929063"/>
          <p14:tracePt t="27709" x="6016625" y="3956050"/>
          <p14:tracePt t="27714" x="6016625" y="3970338"/>
          <p14:tracePt t="27720" x="6029325" y="3997325"/>
          <p14:tracePt t="27728" x="6043613" y="4024313"/>
          <p14:tracePt t="27736" x="6057900" y="4038600"/>
          <p14:tracePt t="27744" x="6072188" y="4065588"/>
          <p14:tracePt t="27752" x="6084888" y="4079875"/>
          <p14:tracePt t="27767" x="6099175" y="4094163"/>
          <p14:tracePt t="27771" x="6113463" y="4121150"/>
          <p14:tracePt t="27776" x="6140450" y="4135438"/>
          <p14:tracePt t="27784" x="6154738" y="4162425"/>
          <p14:tracePt t="27796" x="6167438" y="4162425"/>
          <p14:tracePt t="27800" x="6181725" y="4162425"/>
          <p14:tracePt t="27813" x="6181725" y="4176713"/>
          <p14:tracePt t="27817" x="6196013" y="4189413"/>
          <p14:tracePt t="27830" x="6223000" y="4189413"/>
          <p14:tracePt t="27839" x="6223000" y="4203700"/>
          <p14:tracePt t="27846" x="6251575" y="4203700"/>
          <p14:tracePt t="27857" x="6278563" y="4203700"/>
          <p14:tracePt t="27863" x="6334125" y="4217988"/>
          <p14:tracePt t="27871" x="6375400" y="4232275"/>
          <p14:tracePt t="27879" x="6416675" y="4244975"/>
          <p14:tracePt t="27886" x="6484938" y="4244975"/>
          <p14:tracePt t="27896" x="6526213" y="4259263"/>
          <p14:tracePt t="27905" x="6567488" y="4259263"/>
          <p14:tracePt t="27911" x="6610350" y="4273550"/>
          <p14:tracePt t="27918" x="6651625" y="4273550"/>
          <p14:tracePt t="27926" x="6705600" y="4273550"/>
          <p14:tracePt t="27934" x="6761163" y="4273550"/>
          <p14:tracePt t="27944" x="6789738" y="4273550"/>
          <p14:tracePt t="27961" x="6884988" y="4273550"/>
          <p14:tracePt t="27971" x="6940550" y="4273550"/>
          <p14:tracePt t="27974" x="6996113" y="4273550"/>
          <p14:tracePt t="27982" x="7051675" y="4273550"/>
          <p14:tracePt t="27989" x="7078663" y="4259263"/>
          <p14:tracePt t="27996" x="7119938" y="4232275"/>
          <p14:tracePt t="28004" x="7161213" y="4217988"/>
          <p14:tracePt t="28012" x="7189788" y="4217988"/>
          <p14:tracePt t="28020" x="7243763" y="4217988"/>
          <p14:tracePt t="28032" x="7285038" y="4203700"/>
          <p14:tracePt t="28036" x="7369175" y="4176713"/>
          <p14:tracePt t="28046" x="7423150" y="4162425"/>
          <p14:tracePt t="28050" x="7478713" y="4135438"/>
          <p14:tracePt t="28061" x="7507288" y="4121150"/>
          <p14:tracePt t="28067" x="7534275" y="4094163"/>
          <p14:tracePt t="28080" x="7548563" y="4079875"/>
          <p14:tracePt t="28082" x="7548563" y="4065588"/>
          <p14:tracePt t="28096" x="7548563" y="4038600"/>
          <p14:tracePt t="28098" x="7561263" y="4038600"/>
          <p14:tracePt t="28112" x="7561263" y="4024313"/>
          <p14:tracePt t="28114" x="7561263" y="3997325"/>
          <p14:tracePt t="28130" x="7561263" y="3983038"/>
          <p14:tracePt t="28147" x="7561263" y="3970338"/>
          <p14:tracePt t="28179" x="7561263" y="3956050"/>
          <p14:tracePt t="28186" x="7561263" y="3941763"/>
          <p14:tracePt t="28204" x="7561263" y="3929063"/>
          <p14:tracePt t="28209" x="7575550" y="3929063"/>
          <p14:tracePt t="28222" x="7575550" y="3914775"/>
          <p14:tracePt t="28227" x="7575550" y="3900488"/>
          <p14:tracePt t="28233" x="7575550" y="3886200"/>
          <p14:tracePt t="28243" x="7575550" y="3859213"/>
          <p14:tracePt t="28248" x="7575550" y="3844925"/>
          <p14:tracePt t="28260" x="7575550" y="3832225"/>
          <p14:tracePt t="28271" x="7575550" y="3817938"/>
          <p14:tracePt t="28279" x="7561263" y="3776663"/>
          <p14:tracePt t="28286" x="7561263" y="3749675"/>
          <p14:tracePt t="28297" x="7561263" y="3735388"/>
          <p14:tracePt t="28303" x="7548563" y="3708400"/>
          <p14:tracePt t="28312" x="7534275" y="3667125"/>
          <p14:tracePt t="28319" x="7519988" y="3638550"/>
          <p14:tracePt t="28328" x="7507288" y="3582988"/>
          <p14:tracePt t="28334" x="7478713" y="3556000"/>
          <p14:tracePt t="28346" x="7464425" y="3529013"/>
          <p14:tracePt t="28351" x="7423150" y="3487738"/>
          <p14:tracePt t="28361" x="7396163" y="3446463"/>
          <p14:tracePt t="28366" x="7369175" y="3432175"/>
          <p14:tracePt t="28378" x="7313613" y="3390900"/>
          <p14:tracePt t="28381" x="7258050" y="3363913"/>
          <p14:tracePt t="28395" x="7175500" y="3349625"/>
          <p14:tracePt t="28397" x="7119938" y="3349625"/>
          <p14:tracePt t="28405" x="7064375" y="3349625"/>
          <p14:tracePt t="28412" x="6981825" y="3349625"/>
          <p14:tracePt t="28428" x="6816725" y="3349625"/>
          <p14:tracePt t="28437" x="6761163" y="3349625"/>
          <p14:tracePt t="28444" x="6623050" y="3349625"/>
          <p14:tracePt t="28454" x="6526213" y="3349625"/>
          <p14:tracePt t="28460" x="6472238" y="3349625"/>
          <p14:tracePt t="28475" x="6375400" y="3349625"/>
          <p14:tracePt t="28478" x="6292850" y="3349625"/>
          <p14:tracePt t="28488" x="6251575" y="3376613"/>
          <p14:tracePt t="28493" x="6223000" y="3390900"/>
          <p14:tracePt t="28500" x="6181725" y="3405188"/>
          <p14:tracePt t="28509" x="6113463" y="3446463"/>
          <p14:tracePt t="28516" x="6057900" y="3487738"/>
          <p14:tracePt t="28526" x="6016625" y="3529013"/>
          <p14:tracePt t="28532" x="5988050" y="3570288"/>
          <p14:tracePt t="28538" x="5961063" y="3611563"/>
          <p14:tracePt t="28548" x="5934075" y="3652838"/>
          <p14:tracePt t="28554" x="5919788" y="3694113"/>
          <p14:tracePt t="28564" x="5905500" y="3749675"/>
          <p14:tracePt t="28570" x="5892800" y="3790950"/>
          <p14:tracePt t="28579" x="5892800" y="3844925"/>
          <p14:tracePt t="28586" x="5864225" y="3900488"/>
          <p14:tracePt t="28594" x="5849938" y="3956050"/>
          <p14:tracePt t="28601" x="5849938" y="4024313"/>
          <p14:tracePt t="28611" x="5837238" y="4106863"/>
          <p14:tracePt t="28616" x="5837238" y="4189413"/>
          <p14:tracePt t="28628" x="5837238" y="4273550"/>
          <p14:tracePt t="28633" x="5864225" y="4314825"/>
          <p14:tracePt t="28644" x="5878513" y="4356100"/>
          <p14:tracePt t="28648" x="5905500" y="4397375"/>
          <p14:tracePt t="28662" x="5946775" y="4438650"/>
          <p14:tracePt t="28665" x="5975350" y="4465638"/>
          <p14:tracePt t="28677" x="6002338" y="4492625"/>
          <p14:tracePt t="28681" x="6057900" y="4521200"/>
          <p14:tracePt t="28688" x="6113463" y="4562475"/>
          <p14:tracePt t="28697" x="6167438" y="4589463"/>
          <p14:tracePt t="28703" x="6208713" y="4603750"/>
          <p14:tracePt t="28710" x="6237288" y="4618038"/>
          <p14:tracePt t="28718" x="6292850" y="4618038"/>
          <p14:tracePt t="28726" x="6388100" y="4630738"/>
          <p14:tracePt t="28738" x="6457950" y="4645025"/>
          <p14:tracePt t="28744" x="6540500" y="4645025"/>
          <p14:tracePt t="28750" x="6637338" y="4645025"/>
          <p14:tracePt t="28759" x="6678613" y="4645025"/>
          <p14:tracePt t="28767" x="6775450" y="4645025"/>
          <p14:tracePt t="28781" x="6872288" y="4645025"/>
          <p14:tracePt t="28783" x="6913563" y="4630738"/>
          <p14:tracePt t="28797" x="7010400" y="4630738"/>
          <p14:tracePt t="28798" x="7134225" y="4630738"/>
          <p14:tracePt t="28812" x="7161213" y="4618038"/>
          <p14:tracePt t="28814" x="7231063" y="4603750"/>
          <p14:tracePt t="28821" x="7327900" y="4589463"/>
          <p14:tracePt t="28828" x="7354888" y="4576763"/>
          <p14:tracePt t="28838" x="7396163" y="4562475"/>
          <p14:tracePt t="28847" x="7423150" y="4548188"/>
          <p14:tracePt t="28852" x="7451725" y="4535488"/>
          <p14:tracePt t="28862" x="7493000" y="4521200"/>
          <p14:tracePt t="28868" x="7519988" y="4506913"/>
          <p14:tracePt t="28877" x="7548563" y="4492625"/>
          <p14:tracePt t="28884" x="7561263" y="4479925"/>
          <p14:tracePt t="28893" x="7589838" y="4465638"/>
          <p14:tracePt t="28900" x="7589838" y="4451350"/>
          <p14:tracePt t="28909" x="7616825" y="4438650"/>
          <p14:tracePt t="28916" x="7616825" y="4424363"/>
          <p14:tracePt t="28926" x="7616825" y="4410075"/>
          <p14:tracePt t="28930" x="7616825" y="4397375"/>
          <p14:tracePt t="28947" x="7616825" y="4368800"/>
          <p14:tracePt t="28954" x="7616825" y="4356100"/>
          <p14:tracePt t="28962" x="7616825" y="4341813"/>
          <p14:tracePt t="28970" x="7616825" y="4314825"/>
          <p14:tracePt t="28978" x="7616825" y="4300538"/>
          <p14:tracePt t="28986" x="7616825" y="4286250"/>
          <p14:tracePt t="28994" x="7616825" y="4259263"/>
          <p14:tracePt t="29003" x="7616825" y="4232275"/>
          <p14:tracePt t="29014" x="7616825" y="4189413"/>
          <p14:tracePt t="29019" x="7616825" y="4148138"/>
          <p14:tracePt t="29026" x="7616825" y="4135438"/>
          <p14:tracePt t="29034" x="7616825" y="4121150"/>
          <p14:tracePt t="29043" x="7616825" y="4094163"/>
          <p14:tracePt t="29048" x="7602538" y="4094163"/>
          <p14:tracePt t="29065" x="7602538" y="4079875"/>
          <p14:tracePt t="29079" x="7602538" y="4065588"/>
          <p14:tracePt t="29096" x="7602538" y="4052888"/>
          <p14:tracePt t="29112" x="7589838" y="4052888"/>
          <p14:tracePt t="29120" x="7589838" y="4038600"/>
          <p14:tracePt t="29166" x="7575550" y="4038600"/>
          <p14:tracePt t="29177" x="7575550" y="4024313"/>
          <p14:tracePt t="29192" x="7575550" y="4011613"/>
          <p14:tracePt t="29209" x="7561263" y="3983038"/>
          <p14:tracePt t="29214" x="7561263" y="3970338"/>
          <p14:tracePt t="29224" x="7561263" y="3956050"/>
          <p14:tracePt t="29230" x="7561263" y="3929063"/>
          <p14:tracePt t="29240" x="7561263" y="3914775"/>
          <p14:tracePt t="29246" x="7561263" y="3886200"/>
          <p14:tracePt t="29255" x="7534275" y="3859213"/>
          <p14:tracePt t="29261" x="7519988" y="3832225"/>
          <p14:tracePt t="29271" x="7507288" y="3790950"/>
          <p14:tracePt t="29280" x="7478713" y="3776663"/>
          <p14:tracePt t="29284" x="7478713" y="3749675"/>
          <p14:tracePt t="29292" x="7464425" y="3735388"/>
          <p14:tracePt t="29300" x="7464425" y="3721100"/>
          <p14:tracePt t="29312" x="7451725" y="3694113"/>
          <p14:tracePt t="29316" x="7423150" y="3667125"/>
          <p14:tracePt t="29328" x="7410450" y="3638550"/>
          <p14:tracePt t="29333" x="7381875" y="3624263"/>
          <p14:tracePt t="29346" x="7354888" y="3582988"/>
          <p14:tracePt t="29348" x="7327900" y="3570288"/>
          <p14:tracePt t="29360" x="7272338" y="3556000"/>
          <p14:tracePt t="29368" x="7202488" y="3541713"/>
          <p14:tracePt t="29378" x="7161213" y="3529013"/>
          <p14:tracePt t="29380" x="7064375" y="3514725"/>
          <p14:tracePt t="29386" x="6981825" y="3500438"/>
          <p14:tracePt t="29394" x="6913563" y="3500438"/>
          <p14:tracePt t="29409" x="6843713" y="3500438"/>
          <p14:tracePt t="29412" x="6802438" y="3500438"/>
          <p14:tracePt t="29418" x="6761163" y="3500438"/>
          <p14:tracePt t="29426" x="6734175" y="3500438"/>
          <p14:tracePt t="29435" x="6692900" y="3500438"/>
          <p14:tracePt t="29443" x="6664325" y="3514725"/>
          <p14:tracePt t="29455" x="6637338" y="3529013"/>
          <p14:tracePt t="29460" x="6596063" y="3541713"/>
          <p14:tracePt t="29468" x="6554788" y="3582988"/>
          <p14:tracePt t="29476" x="6484938" y="3582988"/>
          <p14:tracePt t="29495" x="6375400" y="3652838"/>
          <p14:tracePt t="29506" x="6292850" y="3679825"/>
          <p14:tracePt t="29515" x="6264275" y="3708400"/>
          <p14:tracePt t="29520" x="6251575" y="3708400"/>
          <p14:tracePt t="29528" x="6251575" y="3721100"/>
          <p14:tracePt t="29536" x="6223000" y="3735388"/>
          <p14:tracePt t="29544" x="6223000" y="3762375"/>
          <p14:tracePt t="29552" x="6196013" y="3790950"/>
          <p14:tracePt t="29560" x="6181725" y="3817938"/>
          <p14:tracePt t="29568" x="6181725" y="3859213"/>
          <p14:tracePt t="29576" x="6167438" y="3900488"/>
          <p14:tracePt t="29584" x="6140450" y="3970338"/>
          <p14:tracePt t="29592" x="6113463" y="4011613"/>
          <p14:tracePt t="29598" x="6113463" y="4052888"/>
          <p14:tracePt t="29607" x="6113463" y="4079875"/>
          <p14:tracePt t="29614" x="6113463" y="4121150"/>
          <p14:tracePt t="29625" x="6113463" y="4162425"/>
          <p14:tracePt t="29630" x="6113463" y="4203700"/>
          <p14:tracePt t="29642" x="6140450" y="4259263"/>
          <p14:tracePt t="29646" x="6208713" y="4341813"/>
          <p14:tracePt t="29655" x="6223000" y="4356100"/>
          <p14:tracePt t="29662" x="6278563" y="4410075"/>
          <p14:tracePt t="29670" x="6346825" y="4465638"/>
          <p14:tracePt t="29678" x="6430963" y="4521200"/>
          <p14:tracePt t="29692" x="6513513" y="4548188"/>
          <p14:tracePt t="29695" x="6610350" y="4618038"/>
          <p14:tracePt t="29704" x="6637338" y="4618038"/>
          <p14:tracePt t="29708" x="6734175" y="4630738"/>
          <p14:tracePt t="29719" x="6843713" y="4645025"/>
          <p14:tracePt t="29725" x="6940550" y="4645025"/>
          <p14:tracePt t="29732" x="6981825" y="4645025"/>
          <p14:tracePt t="29742" x="7064375" y="4645025"/>
          <p14:tracePt t="29750" x="7175500" y="4645025"/>
          <p14:tracePt t="29759" x="7258050" y="4630738"/>
          <p14:tracePt t="29767" x="7299325" y="4630738"/>
          <p14:tracePt t="29774" x="7369175" y="4603750"/>
          <p14:tracePt t="29781" x="7423150" y="4589463"/>
          <p14:tracePt t="29791" x="7478713" y="4548188"/>
          <p14:tracePt t="29796" x="7534275" y="4492625"/>
          <p14:tracePt t="29805" x="7602538" y="4451350"/>
          <p14:tracePt t="29812" x="7631113" y="4410075"/>
          <p14:tracePt t="29818" x="7686675" y="4341813"/>
          <p14:tracePt t="29829" x="7713663" y="4300538"/>
          <p14:tracePt t="29834" x="7754938" y="4217988"/>
          <p14:tracePt t="29845" x="7769225" y="4135438"/>
          <p14:tracePt t="29850" x="7796213" y="4024313"/>
          <p14:tracePt t="29863" x="7796213" y="3929063"/>
          <p14:tracePt t="29866" x="7796213" y="3762375"/>
          <p14:tracePt t="29877" x="7781925" y="3652838"/>
          <p14:tracePt t="29882" x="7754938" y="3541713"/>
          <p14:tracePt t="29893" x="7699375" y="3417888"/>
          <p14:tracePt t="29899" x="7643813" y="3308350"/>
          <p14:tracePt t="29910" x="7631113" y="3252788"/>
          <p14:tracePt t="29914" x="7534275" y="3170238"/>
          <p14:tracePt t="29924" x="7493000" y="3128963"/>
          <p14:tracePt t="29929" x="7410450" y="3087688"/>
          <p14:tracePt t="29943" x="7313613" y="3073400"/>
          <p14:tracePt t="29959" x="7078663" y="3073400"/>
          <p14:tracePt t="29962" x="6913563" y="3073400"/>
          <p14:tracePt t="29969" x="6789738" y="3087688"/>
          <p14:tracePt t="29976" x="6651625" y="3101975"/>
          <p14:tracePt t="29984" x="6526213" y="3128963"/>
          <p14:tracePt t="29993" x="6402388" y="3143250"/>
          <p14:tracePt t="30000" x="6223000" y="3170238"/>
          <p14:tracePt t="30009" x="6099175" y="3184525"/>
          <p14:tracePt t="30017" x="6029325" y="3197225"/>
          <p14:tracePt t="30026" x="5961063" y="3211513"/>
          <p14:tracePt t="30031" x="5919788" y="3225800"/>
          <p14:tracePt t="30040" x="5892800" y="3225800"/>
          <p14:tracePt t="30048" x="5864225" y="3238500"/>
          <p14:tracePt t="30054" x="5849938" y="3252788"/>
          <p14:tracePt t="30064" x="5837238" y="3252788"/>
          <p14:tracePt t="30071" x="5822950" y="3279775"/>
          <p14:tracePt t="30080" x="5808663" y="3279775"/>
          <p14:tracePt t="30095" x="5795963" y="3294063"/>
          <p14:tracePt t="30110" x="5781675" y="3308350"/>
          <p14:tracePt t="30134" x="5767388" y="3321050"/>
          <p14:tracePt t="30146" x="5754688" y="3349625"/>
          <p14:tracePt t="30149" x="5726113" y="3376613"/>
          <p14:tracePt t="30159" x="5684838" y="3405188"/>
          <p14:tracePt t="30165" x="5670550" y="3432175"/>
          <p14:tracePt t="30177" x="5629275" y="3473450"/>
          <p14:tracePt t="30180" x="5616575" y="3500438"/>
          <p14:tracePt t="30189" x="5602288" y="3529013"/>
          <p14:tracePt t="30225" x="5602288" y="3541713"/>
          <p14:tracePt t="30315" x="5602288" y="3556000"/>
          <p14:tracePt t="30342" x="5602288" y="3570288"/>
          <p14:tracePt t="30384" x="5602288" y="3582988"/>
          <p14:tracePt t="30400" x="5602288" y="3611563"/>
          <p14:tracePt t="30410" x="5616575" y="3638550"/>
          <p14:tracePt t="30417" x="5629275" y="3652838"/>
          <p14:tracePt t="30426" x="5629275" y="3679825"/>
          <p14:tracePt t="30432" x="5629275" y="3708400"/>
          <p14:tracePt t="30441" x="5643563" y="3749675"/>
          <p14:tracePt t="30448" x="5657850" y="3776663"/>
          <p14:tracePt t="30459" x="5670550" y="3803650"/>
          <p14:tracePt t="30463" x="5684838" y="3817938"/>
          <p14:tracePt t="30470" x="5699125" y="3859213"/>
          <p14:tracePt t="30478" x="5713413" y="3900488"/>
          <p14:tracePt t="30491" x="5713413" y="3929063"/>
          <p14:tracePt t="30494" x="5726113" y="3956050"/>
          <p14:tracePt t="30503" x="5726113" y="3983038"/>
          <p14:tracePt t="30510" x="5740400" y="4011613"/>
          <p14:tracePt t="30518" x="5754688" y="4011613"/>
          <p14:tracePt t="30527" x="5767388" y="4024313"/>
          <p14:tracePt t="30534" x="5767388" y="4038600"/>
          <p14:tracePt t="30542" x="5781675" y="4038600"/>
          <p14:tracePt t="30550" x="5808663" y="4052888"/>
          <p14:tracePt t="30559" x="5822950" y="4052888"/>
          <p14:tracePt t="30567" x="5849938" y="4052888"/>
          <p14:tracePt t="30578" x="5878513" y="4052888"/>
          <p14:tracePt t="30582" x="5892800" y="4052888"/>
          <p14:tracePt t="30593" x="5905500" y="4065588"/>
          <p14:tracePt t="30596" x="5919788" y="4065588"/>
          <p14:tracePt t="30604" x="5919788" y="4079875"/>
          <p14:tracePt t="30625" x="5934075" y="4079875"/>
          <p14:tracePt t="30642" x="5946775" y="4079875"/>
          <p14:tracePt t="30652" x="5961063" y="4094163"/>
          <p14:tracePt t="30660" x="5975350" y="4094163"/>
          <p14:tracePt t="30668" x="5975350" y="4106863"/>
          <p14:tracePt t="30676" x="6002338" y="4121150"/>
          <p14:tracePt t="30684" x="6016625" y="4121150"/>
          <p14:tracePt t="30692" x="6029325" y="4135438"/>
          <p14:tracePt t="30709" x="6043613" y="4148138"/>
          <p14:tracePt t="30725" x="6043613" y="4162425"/>
          <p14:tracePt t="30734" x="6043613" y="4176713"/>
          <p14:tracePt t="30747" x="6043613" y="4189413"/>
          <p14:tracePt t="30755" x="6057900" y="4189413"/>
          <p14:tracePt t="30765" x="6072188" y="4203700"/>
          <p14:tracePt t="30771" x="6099175" y="4217988"/>
          <p14:tracePt t="30778" x="6113463" y="4217988"/>
          <p14:tracePt t="30786" x="6126163" y="4217988"/>
          <p14:tracePt t="30792" x="6167438" y="4217988"/>
          <p14:tracePt t="30800" x="6208713" y="4217988"/>
          <p14:tracePt t="30811" x="6251575" y="4217988"/>
          <p14:tracePt t="30816" x="6305550" y="4217988"/>
          <p14:tracePt t="30827" x="6388100" y="4217988"/>
          <p14:tracePt t="30834" x="6430963" y="4217988"/>
          <p14:tracePt t="30843" x="6513513" y="4217988"/>
          <p14:tracePt t="30849" x="6637338" y="4217988"/>
          <p14:tracePt t="30860" x="6843713" y="4217988"/>
          <p14:tracePt t="30865" x="6969125" y="4217988"/>
          <p14:tracePt t="30875" x="7092950" y="4217988"/>
          <p14:tracePt t="30880" x="7189788" y="4232275"/>
          <p14:tracePt t="30890" x="7313613" y="4232275"/>
          <p14:tracePt t="30896" x="7410450" y="4244975"/>
          <p14:tracePt t="30908" x="7451725" y="4244975"/>
          <p14:tracePt t="30910" x="7507288" y="4259263"/>
          <p14:tracePt t="30918" x="7561263" y="4259263"/>
          <p14:tracePt t="30926" x="7602538" y="4259263"/>
          <p14:tracePt t="30937" x="7643813" y="4259263"/>
          <p14:tracePt t="30942" x="7658100" y="4259263"/>
          <p14:tracePt t="30959" x="7699375" y="4232275"/>
          <p14:tracePt t="30966" x="7713663" y="4203700"/>
          <p14:tracePt t="30976" x="7740650" y="4135438"/>
          <p14:tracePt t="30982" x="7769225" y="4065588"/>
          <p14:tracePt t="30992" x="7796213" y="3929063"/>
          <p14:tracePt t="31002" x="7796213" y="3776663"/>
          <p14:tracePt t="31009" x="7796213" y="3721100"/>
          <p14:tracePt t="31015" x="7796213" y="3541713"/>
          <p14:tracePt t="31025" x="7796213" y="3446463"/>
          <p14:tracePt t="31032" x="7754938" y="3294063"/>
          <p14:tracePt t="31036" x="7740650" y="3252788"/>
          <p14:tracePt t="31045" x="7727950" y="3211513"/>
          <p14:tracePt t="31052" x="7713663" y="3170238"/>
          <p14:tracePt t="31064" x="7699375" y="3143250"/>
          <p14:tracePt t="31068" x="7672388" y="3114675"/>
          <p14:tracePt t="31077" x="7672388" y="3101975"/>
          <p14:tracePt t="31085" x="7643813" y="3101975"/>
          <p14:tracePt t="31094" x="7631113" y="3087688"/>
          <p14:tracePt t="31100" x="7616825" y="3073400"/>
          <p14:tracePt t="31111" x="7602538" y="3073400"/>
          <p14:tracePt t="31117" x="7561263" y="3073400"/>
          <p14:tracePt t="31128" x="7519988" y="3073400"/>
          <p14:tracePt t="31130" x="7493000" y="3073400"/>
          <p14:tracePt t="31146" x="7369175" y="3073400"/>
          <p14:tracePt t="31160" x="7340600" y="3073400"/>
          <p14:tracePt t="31162" x="7272338" y="3073400"/>
          <p14:tracePt t="31178" x="7105650" y="3073400"/>
          <p14:tracePt t="31194" x="6926263" y="3073400"/>
          <p14:tracePt t="31203" x="6843713" y="3087688"/>
          <p14:tracePt t="31210" x="6775450" y="3101975"/>
          <p14:tracePt t="31218" x="6719888" y="3128963"/>
          <p14:tracePt t="31228" x="6623050" y="3155950"/>
          <p14:tracePt t="31234" x="6581775" y="3170238"/>
          <p14:tracePt t="31242" x="6526213" y="3184525"/>
          <p14:tracePt t="31251" x="6472238" y="3211513"/>
          <p14:tracePt t="31258" x="6416675" y="3252788"/>
          <p14:tracePt t="31270" x="6361113" y="3279775"/>
          <p14:tracePt t="31276" x="6305550" y="3308350"/>
          <p14:tracePt t="31282" x="6264275" y="3349625"/>
          <p14:tracePt t="31291" x="6208713" y="3376613"/>
          <p14:tracePt t="31296" x="6154738" y="3417888"/>
          <p14:tracePt t="31305" x="6099175" y="3473450"/>
          <p14:tracePt t="31313" x="6072188" y="3487738"/>
          <p14:tracePt t="31321" x="6029325" y="3529013"/>
          <p14:tracePt t="31328" x="6016625" y="3541713"/>
          <p14:tracePt t="31336" x="5988050" y="3582988"/>
          <p14:tracePt t="31344" x="5975350" y="3597275"/>
          <p14:tracePt t="31351" x="5961063" y="3611563"/>
          <p14:tracePt t="31361" x="5946775" y="3638550"/>
          <p14:tracePt t="31366" x="5934075" y="3679825"/>
          <p14:tracePt t="31377" x="5934075" y="3721100"/>
          <p14:tracePt t="31382" x="5919788" y="3762375"/>
          <p14:tracePt t="31395" x="5919788" y="3790950"/>
          <p14:tracePt t="31400" x="5919788" y="3817938"/>
          <p14:tracePt t="31410" x="5919788" y="3844925"/>
          <p14:tracePt t="31414" x="5919788" y="3873500"/>
          <p14:tracePt t="31425" x="5919788" y="3914775"/>
          <p14:tracePt t="31431" x="5919788" y="3956050"/>
          <p14:tracePt t="31441" x="5934075" y="3983038"/>
          <p14:tracePt t="31447" x="5946775" y="4024313"/>
          <p14:tracePt t="31455" x="5961063" y="4052888"/>
          <p14:tracePt t="31462" x="5975350" y="4079875"/>
          <p14:tracePt t="31469" x="5988050" y="4121150"/>
          <p14:tracePt t="31476" x="5988050" y="4162425"/>
          <p14:tracePt t="31490" x="6016625" y="4189413"/>
          <p14:tracePt t="31493" x="6029325" y="4203700"/>
          <p14:tracePt t="31501" x="6029325" y="4232275"/>
          <p14:tracePt t="31509" x="6043613" y="4259263"/>
          <p14:tracePt t="31516" x="6057900" y="4273550"/>
          <p14:tracePt t="31525" x="6084888" y="4300538"/>
          <p14:tracePt t="31542" x="6099175" y="4314825"/>
          <p14:tracePt t="31548" x="6113463" y="4314825"/>
          <p14:tracePt t="31560" x="6140450" y="4314825"/>
          <p14:tracePt t="31564" x="6154738" y="4327525"/>
          <p14:tracePt t="31570" x="6167438" y="4341813"/>
          <p14:tracePt t="31578" x="6181725" y="4341813"/>
          <p14:tracePt t="31587" x="6196013" y="4341813"/>
          <p14:tracePt t="31605" x="6208713" y="4341813"/>
          <p14:tracePt t="31620" x="6208713" y="4356100"/>
          <p14:tracePt t="31651" x="6223000" y="4356100"/>
          <p14:tracePt t="31672" x="6251575" y="4356100"/>
          <p14:tracePt t="31681" x="6264275" y="4356100"/>
          <p14:tracePt t="31692" x="6278563" y="4356100"/>
          <p14:tracePt t="31712" x="6292850" y="4356100"/>
          <p14:tracePt t="31769" x="6305550" y="4356100"/>
          <p14:tracePt t="31785" x="6319838" y="4356100"/>
          <p14:tracePt t="31808" x="6334125" y="4356100"/>
          <p14:tracePt t="32227" x="6361113" y="4356100"/>
          <p14:tracePt t="32244" x="6375400" y="4356100"/>
          <p14:tracePt t="32253" x="6388100" y="4356100"/>
          <p14:tracePt t="32272" x="6416675" y="4368800"/>
          <p14:tracePt t="32291" x="6430963" y="4368800"/>
          <p14:tracePt t="32296" x="6457950" y="4368800"/>
          <p14:tracePt t="32311" x="6472238" y="4368800"/>
          <p14:tracePt t="32330" x="6499225" y="4368800"/>
          <p14:tracePt t="32334" x="6513513" y="4368800"/>
          <p14:tracePt t="32343" x="6526213" y="4368800"/>
          <p14:tracePt t="32350" x="6540500" y="4368800"/>
          <p14:tracePt t="32360" x="6581775" y="4368800"/>
          <p14:tracePt t="32364" x="6610350" y="4368800"/>
          <p14:tracePt t="32380" x="6705600" y="4368800"/>
          <p14:tracePt t="32394" x="6775450" y="4368800"/>
          <p14:tracePt t="32397" x="6831013" y="4368800"/>
          <p14:tracePt t="32409" x="6913563" y="4356100"/>
          <p14:tracePt t="32412" x="6981825" y="4356100"/>
          <p14:tracePt t="32421" x="7023100" y="4341813"/>
          <p14:tracePt t="32428" x="7051675" y="4341813"/>
          <p14:tracePt t="32438" x="7078663" y="4341813"/>
          <p14:tracePt t="32444" x="7105650" y="4341813"/>
          <p14:tracePt t="32454" x="7119938" y="4327525"/>
          <p14:tracePt t="32459" x="7134225" y="4327525"/>
          <p14:tracePt t="32466" x="7148513" y="4327525"/>
          <p14:tracePt t="32476" x="7175500" y="4314825"/>
          <p14:tracePt t="32491" x="7243763" y="4314825"/>
          <p14:tracePt t="32502" x="7327900" y="4300538"/>
          <p14:tracePt t="32508" x="7381875" y="4286250"/>
          <p14:tracePt t="32514" x="7410450" y="4273550"/>
          <p14:tracePt t="32525" x="7464425" y="4259263"/>
          <p14:tracePt t="32531" x="7519988" y="4244975"/>
          <p14:tracePt t="32541" x="7548563" y="4232275"/>
          <p14:tracePt t="32547" x="7548563" y="4217988"/>
          <p14:tracePt t="32555" x="7561263" y="4217988"/>
          <p14:tracePt t="32563" x="7561263" y="4203700"/>
          <p14:tracePt t="32568" x="7561263" y="4189413"/>
          <p14:tracePt t="32578" x="7561263" y="4176713"/>
          <p14:tracePt t="32584" x="7561263" y="4162425"/>
          <p14:tracePt t="32601" x="7561263" y="4135438"/>
          <p14:tracePt t="32611" x="7561263" y="4094163"/>
          <p14:tracePt t="32616" x="7561263" y="4024313"/>
          <p14:tracePt t="32630" x="7561263" y="3970338"/>
          <p14:tracePt t="32632" x="7561263" y="3859213"/>
          <p14:tracePt t="32643" x="7561263" y="3776663"/>
          <p14:tracePt t="32648" x="7561263" y="3721100"/>
          <p14:tracePt t="32659" x="7561263" y="3694113"/>
          <p14:tracePt t="32664" x="7561263" y="3652838"/>
          <p14:tracePt t="32678" x="7561263" y="3624263"/>
          <p14:tracePt t="32680" x="7561263" y="3582988"/>
          <p14:tracePt t="32686" x="7561263" y="3556000"/>
          <p14:tracePt t="32694" x="7561263" y="3529013"/>
          <p14:tracePt t="32704" x="7534275" y="3500438"/>
          <p14:tracePt t="32710" x="7519988" y="3487738"/>
          <p14:tracePt t="32719" x="7507288" y="3446463"/>
          <p14:tracePt t="32727" x="7493000" y="3432175"/>
          <p14:tracePt t="32734" x="7478713" y="3405188"/>
          <p14:tracePt t="32743" x="7451725" y="3390900"/>
          <p14:tracePt t="32750" x="7423150" y="3376613"/>
          <p14:tracePt t="32758" x="7410450" y="3363913"/>
          <p14:tracePt t="32767" x="7369175" y="3349625"/>
          <p14:tracePt t="32775" x="7354888" y="3349625"/>
          <p14:tracePt t="32783" x="7285038" y="3335338"/>
          <p14:tracePt t="32791" x="7231063" y="3335338"/>
          <p14:tracePt t="32797" x="7189788" y="3335338"/>
          <p14:tracePt t="32805" x="7134225" y="3335338"/>
          <p14:tracePt t="32813" x="7051675" y="3335338"/>
          <p14:tracePt t="32821" x="6996113" y="3335338"/>
          <p14:tracePt t="32829" x="6954838" y="3335338"/>
          <p14:tracePt t="32836" x="6899275" y="3335338"/>
          <p14:tracePt t="32844" x="6858000" y="3335338"/>
          <p14:tracePt t="32853" x="6802438" y="3335338"/>
          <p14:tracePt t="32861" x="6761163" y="3349625"/>
          <p14:tracePt t="32868" x="6692900" y="3363913"/>
          <p14:tracePt t="32876" x="6610350" y="3376613"/>
          <p14:tracePt t="32884" x="6540500" y="3376613"/>
          <p14:tracePt t="32894" x="6499225" y="3390900"/>
          <p14:tracePt t="32901" x="6416675" y="3390900"/>
          <p14:tracePt t="32909" x="6346825" y="3405188"/>
          <p14:tracePt t="32915" x="6319838" y="3417888"/>
          <p14:tracePt t="32928" x="6278563" y="3432175"/>
          <p14:tracePt t="32930" x="6237288" y="3446463"/>
          <p14:tracePt t="32942" x="6208713" y="3459163"/>
          <p14:tracePt t="32947" x="6196013" y="3487738"/>
          <p14:tracePt t="32955" x="6181725" y="3487738"/>
          <p14:tracePt t="32962" x="6154738" y="3514725"/>
          <p14:tracePt t="32975" x="6140450" y="3514725"/>
          <p14:tracePt t="32978" x="6113463" y="3541713"/>
          <p14:tracePt t="32986" x="6113463" y="3556000"/>
          <p14:tracePt t="32994" x="6072188" y="3582988"/>
          <p14:tracePt t="33002" x="6072188" y="3597275"/>
          <p14:tracePt t="33009" x="6057900" y="3611563"/>
          <p14:tracePt t="33017" x="6057900" y="3638550"/>
          <p14:tracePt t="33025" x="6043613" y="3638550"/>
          <p14:tracePt t="33050" x="6043613" y="3652838"/>
          <p14:tracePt t="33063" x="6043613" y="3667125"/>
          <p14:tracePt t="33064" x="6029325" y="3679825"/>
          <p14:tracePt t="33074" x="6029325" y="3694113"/>
          <p14:tracePt t="33081" x="6016625" y="3721100"/>
          <p14:tracePt t="33094" x="6002338" y="3749675"/>
          <p14:tracePt t="33096" x="5975350" y="3762375"/>
          <p14:tracePt t="33104" x="5961063" y="3790950"/>
          <p14:tracePt t="33113" x="5934075" y="3817938"/>
          <p14:tracePt t="33128" x="5919788" y="3900488"/>
          <p14:tracePt t="33134" x="5919788" y="3929063"/>
          <p14:tracePt t="33144" x="5905500" y="3956050"/>
          <p14:tracePt t="33150" x="5905500" y="3997325"/>
          <p14:tracePt t="33159" x="5905500" y="4024313"/>
          <p14:tracePt t="33166" x="5919788" y="4065588"/>
          <p14:tracePt t="33175" x="5934075" y="4121150"/>
          <p14:tracePt t="33182" x="5961063" y="4148138"/>
          <p14:tracePt t="33192" x="5975350" y="4189413"/>
          <p14:tracePt t="33205" x="6016625" y="4244975"/>
          <p14:tracePt t="33210" x="6043613" y="4273550"/>
          <p14:tracePt t="33214" x="6113463" y="4327525"/>
          <p14:tracePt t="33227" x="6167438" y="4356100"/>
          <p14:tracePt t="33229" x="6181725" y="4368800"/>
          <p14:tracePt t="33236" x="6251575" y="4424363"/>
          <p14:tracePt t="33244" x="6319838" y="4438650"/>
          <p14:tracePt t="33253" x="6361113" y="4451350"/>
          <p14:tracePt t="33261" x="6416675" y="4479925"/>
          <p14:tracePt t="33270" x="6499225" y="4492625"/>
          <p14:tracePt t="33281" x="6554788" y="4506913"/>
          <p14:tracePt t="33284" x="6651625" y="4506913"/>
          <p14:tracePt t="33296" x="6734175" y="4521200"/>
          <p14:tracePt t="33300" x="6789738" y="4521200"/>
          <p14:tracePt t="33311" x="6843713" y="4521200"/>
          <p14:tracePt t="33316" x="6872288" y="4521200"/>
          <p14:tracePt t="33331" x="6940550" y="4521200"/>
          <p14:tracePt t="33333" x="7078663" y="4521200"/>
          <p14:tracePt t="33344" x="7148513" y="4506913"/>
          <p14:tracePt t="33347" x="7258050" y="4492625"/>
          <p14:tracePt t="33356" x="7327900" y="4479925"/>
          <p14:tracePt t="33363" x="7423150" y="4438650"/>
          <p14:tracePt t="33371" x="7534275" y="4410075"/>
          <p14:tracePt t="33378" x="7561263" y="4383088"/>
          <p14:tracePt t="33393" x="7616825" y="4368800"/>
          <p14:tracePt t="33397" x="7658100" y="4341813"/>
          <p14:tracePt t="33402" x="7672388" y="4314825"/>
          <p14:tracePt t="33410" x="7699375" y="4273550"/>
          <p14:tracePt t="33423" x="7713663" y="4244975"/>
          <p14:tracePt t="33441" x="7713663" y="4232275"/>
          <p14:tracePt t="33444" x="7713663" y="4148138"/>
          <p14:tracePt t="33453" x="7713663" y="4052888"/>
          <p14:tracePt t="33459" x="7686675" y="3941763"/>
          <p14:tracePt t="33467" x="7658100" y="3873500"/>
          <p14:tracePt t="33475" x="7631113" y="3776663"/>
          <p14:tracePt t="33489" x="7575550" y="3597275"/>
          <p14:tracePt t="33499" x="7548563" y="3556000"/>
          <p14:tracePt t="33504" x="7507288" y="3487738"/>
          <p14:tracePt t="33514" x="7493000" y="3446463"/>
          <p14:tracePt t="33521" x="7451725" y="3417888"/>
          <p14:tracePt t="33528" x="7437438" y="3390900"/>
          <p14:tracePt t="33536" x="7410450" y="3363913"/>
          <p14:tracePt t="33547" x="7381875" y="3349625"/>
          <p14:tracePt t="33553" x="7354888" y="3335338"/>
          <p14:tracePt t="33563" x="7299325" y="3335338"/>
          <p14:tracePt t="33566" x="7258050" y="3335338"/>
          <p14:tracePt t="33579" x="7216775" y="3335338"/>
          <p14:tracePt t="33583" x="7175500" y="3335338"/>
          <p14:tracePt t="33594" x="7119938" y="3335338"/>
          <p14:tracePt t="33599" x="7078663" y="3335338"/>
          <p14:tracePt t="33611" x="7037388" y="3335338"/>
          <p14:tracePt t="33614" x="7010400" y="3335338"/>
          <p14:tracePt t="33628" x="6981825" y="3335338"/>
          <p14:tracePt t="33630" x="6940550" y="3349625"/>
          <p14:tracePt t="33643" x="6913563" y="3349625"/>
          <p14:tracePt t="33646" x="6884988" y="3349625"/>
          <p14:tracePt t="33659" x="6858000" y="3363913"/>
          <p14:tracePt t="33662" x="6816725" y="3363913"/>
          <p14:tracePt t="33668" x="6789738" y="3363913"/>
          <p14:tracePt t="33676" x="6761163" y="3376613"/>
          <p14:tracePt t="33690" x="6719888" y="3376613"/>
          <p14:tracePt t="33694" x="6705600" y="3390900"/>
          <p14:tracePt t="33706" x="6692900" y="3405188"/>
          <p14:tracePt t="33710" x="6664325" y="3405188"/>
          <p14:tracePt t="33741" x="6651625" y="3417888"/>
          <p14:tracePt t="33786" x="6637338" y="3417888"/>
          <p14:tracePt t="33802" x="6637338" y="3432175"/>
          <p14:tracePt t="33826" x="6623050" y="3446463"/>
          <p14:tracePt t="33835" x="6610350" y="3446463"/>
          <p14:tracePt t="33843" x="6596063" y="3446463"/>
          <p14:tracePt t="33851" x="6567488" y="3459163"/>
          <p14:tracePt t="33859" x="6540500" y="3473450"/>
          <p14:tracePt t="33866" x="6499225" y="3487738"/>
          <p14:tracePt t="33876" x="6457950" y="3500438"/>
          <p14:tracePt t="33882" x="6402388" y="3529013"/>
          <p14:tracePt t="33893" x="6346825" y="3556000"/>
          <p14:tracePt t="33896" x="6278563" y="3597275"/>
          <p14:tracePt t="33907" x="6208713" y="3624263"/>
          <p14:tracePt t="33913" x="6126163" y="3679825"/>
          <p14:tracePt t="33926" x="6043613" y="3721100"/>
          <p14:tracePt t="33928" x="5988050" y="3762375"/>
          <p14:tracePt t="33936" x="5837238" y="3817938"/>
          <p14:tracePt t="33944" x="5754688" y="3844925"/>
          <p14:tracePt t="33958" x="5602288" y="3886200"/>
          <p14:tracePt t="33960" x="5464175" y="3929063"/>
          <p14:tracePt t="33968" x="5395913" y="3929063"/>
          <p14:tracePt t="33976" x="5284788" y="3941763"/>
          <p14:tracePt t="33984" x="5202238" y="3941763"/>
          <p14:tracePt t="33992" x="5146675" y="3956050"/>
          <p14:tracePt t="34001" x="5132388" y="3956050"/>
          <p14:tracePt t="34008" x="5105400" y="3956050"/>
          <p14:tracePt t="34026" x="5091113" y="3956050"/>
          <p14:tracePt t="34056" x="5078413" y="3956050"/>
          <p14:tracePt t="34070" x="5049838" y="3956050"/>
          <p14:tracePt t="34081" x="5037138" y="3956050"/>
          <p14:tracePt t="34086" x="5022850" y="3956050"/>
          <p14:tracePt t="34095" x="4995863" y="3956050"/>
          <p14:tracePt t="34102" x="4981575" y="3956050"/>
          <p14:tracePt t="34110" x="4967288" y="3956050"/>
          <p14:tracePt t="34116" x="4954588" y="3941763"/>
          <p14:tracePt t="34128" x="4926013" y="3929063"/>
          <p14:tracePt t="34132" x="4911725" y="3929063"/>
          <p14:tracePt t="34143" x="4884738" y="3929063"/>
          <p14:tracePt t="34148" x="4870450" y="3929063"/>
          <p14:tracePt t="34164" x="4843463" y="3929063"/>
          <p14:tracePt t="34180" x="4829175" y="3929063"/>
          <p14:tracePt t="34208" x="4816475" y="3929063"/>
          <p14:tracePt t="34213" x="4802188" y="3929063"/>
          <p14:tracePt t="34223" x="4787900" y="3929063"/>
          <p14:tracePt t="34274" x="4816475" y="3929063"/>
          <p14:tracePt t="34284" x="4870450" y="3929063"/>
          <p14:tracePt t="34291" x="4940300" y="3929063"/>
          <p14:tracePt t="34298" x="5037138" y="3929063"/>
          <p14:tracePt t="34311" x="5202238" y="3929063"/>
          <p14:tracePt t="34314" x="5299075" y="3929063"/>
          <p14:tracePt t="34329" x="5602288" y="3929063"/>
          <p14:tracePt t="34336" x="5699125" y="3929063"/>
          <p14:tracePt t="34344" x="5740400" y="3929063"/>
          <p14:tracePt t="34353" x="5781675" y="3929063"/>
          <p14:tracePt t="34360" x="5795963" y="3929063"/>
          <p14:tracePt t="34416" x="5781675" y="3929063"/>
          <p14:tracePt t="34425" x="5754688" y="3929063"/>
          <p14:tracePt t="34432" x="5740400" y="3914775"/>
          <p14:tracePt t="34442" x="5684838" y="3900488"/>
          <p14:tracePt t="34446" x="5643563" y="3886200"/>
          <p14:tracePt t="34457" x="5588000" y="3859213"/>
          <p14:tracePt t="34463" x="5505450" y="3817938"/>
          <p14:tracePt t="34470" x="5464175" y="3803650"/>
          <p14:tracePt t="34478" x="5422900" y="3803650"/>
          <p14:tracePt t="34491" x="5408613" y="3803650"/>
          <p14:tracePt t="34494" x="5408613" y="3790950"/>
          <p14:tracePt t="34518" x="5408613" y="3776663"/>
          <p14:tracePt t="34526" x="5422900" y="3776663"/>
          <p14:tracePt t="34534" x="5464175" y="3776663"/>
          <p14:tracePt t="34548" x="5519738" y="3776663"/>
          <p14:tracePt t="34551" x="5616575" y="3776663"/>
          <p14:tracePt t="34558" x="5699125" y="3790950"/>
          <p14:tracePt t="34565" x="5767388" y="3803650"/>
          <p14:tracePt t="34580" x="5946775" y="3859213"/>
          <p14:tracePt t="34593" x="6029325" y="3900488"/>
          <p14:tracePt t="34596" x="6057900" y="3900488"/>
          <p14:tracePt t="34610" x="6072188" y="3929063"/>
          <p14:tracePt t="34626" x="6072188" y="3941763"/>
          <p14:tracePt t="34629" x="6072188" y="3956050"/>
          <p14:tracePt t="34637" x="6072188" y="3970338"/>
          <p14:tracePt t="34644" x="6072188" y="3997325"/>
          <p14:tracePt t="34660" x="6072188" y="4011613"/>
          <p14:tracePt t="34667" x="6057900" y="4011613"/>
          <p14:tracePt t="34676" x="6057900" y="4024313"/>
          <p14:tracePt t="34682" x="6043613" y="4038600"/>
          <p14:tracePt t="34692" x="6029325" y="4065588"/>
          <p14:tracePt t="34706" x="5988050" y="4094163"/>
          <p14:tracePt t="34714" x="5975350" y="4121150"/>
          <p14:tracePt t="34725" x="5946775" y="4135438"/>
          <p14:tracePt t="34730" x="5905500" y="4162425"/>
          <p14:tracePt t="34741" x="5878513" y="4176713"/>
          <p14:tracePt t="34746" x="5849938" y="4176713"/>
          <p14:tracePt t="34757" x="5822950" y="4176713"/>
          <p14:tracePt t="34766" x="5795963" y="4176713"/>
          <p14:tracePt t="34772" x="5767388" y="4176713"/>
          <p14:tracePt t="34776" x="5754688" y="4162425"/>
          <p14:tracePt t="34784" x="5726113" y="4148138"/>
          <p14:tracePt t="34793" x="5713413" y="4121150"/>
          <p14:tracePt t="34801" x="5699125" y="4094163"/>
          <p14:tracePt t="34811" x="5670550" y="4079875"/>
          <p14:tracePt t="34816" x="5670550" y="4052888"/>
          <p14:tracePt t="34829" x="5643563" y="4038600"/>
          <p14:tracePt t="34832" x="5629275" y="4011613"/>
          <p14:tracePt t="34844" x="5602288" y="3970338"/>
          <p14:tracePt t="34848" x="5575300" y="3929063"/>
          <p14:tracePt t="34861" x="5546725" y="3886200"/>
          <p14:tracePt t="34865" x="5491163" y="3803650"/>
          <p14:tracePt t="34876" x="5437188" y="3667125"/>
          <p14:tracePt t="34879" x="5381625" y="3582988"/>
          <p14:tracePt t="34894" x="5243513" y="3363913"/>
          <p14:tracePt t="34909" x="5202238" y="3279775"/>
          <p14:tracePt t="34911" x="5146675" y="3197225"/>
          <p14:tracePt t="34918" x="5091113" y="3128963"/>
          <p14:tracePt t="34926" x="5064125" y="3087688"/>
          <p14:tracePt t="34943" x="4967288" y="3046413"/>
          <p14:tracePt t="34957" x="4926013" y="3017838"/>
          <p14:tracePt t="34960" x="4884738" y="3005138"/>
          <p14:tracePt t="34968" x="4816475" y="2976563"/>
          <p14:tracePt t="34975" x="4732338" y="2949575"/>
          <p14:tracePt t="34982" x="4637088" y="2922588"/>
          <p14:tracePt t="34991" x="4581525" y="2908300"/>
          <p14:tracePt t="34999" x="4498975" y="2867025"/>
          <p14:tracePt t="35006" x="4387850" y="2825750"/>
          <p14:tracePt t="35015" x="4305300" y="2784475"/>
          <p14:tracePt t="35020" x="4167188" y="2714625"/>
          <p14:tracePt t="35028" x="4098925" y="2687638"/>
          <p14:tracePt t="35036" x="4029075" y="2646363"/>
          <p14:tracePt t="35044" x="3987800" y="2632075"/>
          <p14:tracePt t="35052" x="3960813" y="2619375"/>
          <p14:tracePt t="35060" x="3919538" y="2605088"/>
          <p14:tracePt t="35068" x="3890963" y="2590800"/>
          <p14:tracePt t="35078" x="3863975" y="2578100"/>
          <p14:tracePt t="35084" x="3781425" y="2549525"/>
          <p14:tracePt t="35093" x="3740150" y="2549525"/>
          <p14:tracePt t="35100" x="3684588" y="2522538"/>
          <p14:tracePt t="35109" x="3643313" y="2508250"/>
          <p14:tracePt t="35114" x="3587750" y="2495550"/>
          <p14:tracePt t="35127" x="3546475" y="2481263"/>
          <p14:tracePt t="35131" x="3505200" y="2466975"/>
          <p14:tracePt t="35143" x="3476625" y="2466975"/>
          <p14:tracePt t="35147" x="3449638" y="2452688"/>
          <p14:tracePt t="35159" x="3422650" y="2452688"/>
          <p14:tracePt t="35177" x="3408363" y="2452688"/>
          <p14:tracePt t="35192" x="3394075" y="2452688"/>
          <p14:tracePt t="35202" x="3381375" y="2452688"/>
          <p14:tracePt t="35210" x="3367088" y="2452688"/>
          <p14:tracePt t="35218" x="3352800" y="2452688"/>
          <p14:tracePt t="35226" x="3352800" y="2466975"/>
          <p14:tracePt t="35233" x="3340100" y="2466975"/>
          <p14:tracePt t="35242" x="3325813" y="2466975"/>
          <p14:tracePt t="35258" x="3311525" y="2466975"/>
          <p14:tracePt t="35312" x="3297238" y="2466975"/>
          <p14:tracePt t="35332" x="3284538" y="2466975"/>
          <p14:tracePt t="35335" x="3270250" y="2466975"/>
          <p14:tracePt t="35351" x="3255963" y="2466975"/>
          <p14:tracePt t="35361" x="3243263" y="2466975"/>
          <p14:tracePt t="35368" x="3228975" y="2466975"/>
          <p14:tracePt t="35376" x="3214688" y="2466975"/>
          <p14:tracePt t="35382" x="3201988" y="2466975"/>
          <p14:tracePt t="35393" x="3187700" y="2466975"/>
          <p14:tracePt t="35399" x="3173413" y="2466975"/>
          <p14:tracePt t="35433" x="3160713" y="2466975"/>
          <p14:tracePt t="35446" x="3146425" y="2466975"/>
          <p14:tracePt t="35454" x="3132138" y="2481263"/>
          <p14:tracePt t="35461" x="3117850" y="2481263"/>
          <p14:tracePt t="35468" x="3105150" y="2481263"/>
          <p14:tracePt t="35476" x="3090863" y="2481263"/>
          <p14:tracePt t="35492" x="3076575" y="2481263"/>
          <p14:tracePt t="35559" x="3063875" y="2481263"/>
          <p14:tracePt t="35801" x="3063875" y="2495550"/>
          <p14:tracePt t="35811" x="3049588" y="2495550"/>
          <p14:tracePt t="35817" x="3035300" y="2495550"/>
          <p14:tracePt t="35879" x="3022600" y="2495550"/>
          <p14:tracePt t="35892" x="3008313" y="2508250"/>
          <p14:tracePt t="35910" x="2981325" y="2508250"/>
          <p14:tracePt t="35918" x="2967038" y="2508250"/>
          <p14:tracePt t="35959" x="2952750" y="2508250"/>
          <p14:tracePt t="35977" x="2952750" y="2522538"/>
          <p14:tracePt t="35992" x="2911475" y="2536825"/>
          <p14:tracePt t="36001" x="2897188" y="2536825"/>
          <p14:tracePt t="36004" x="2884488" y="2536825"/>
          <p14:tracePt t="36184" x="2884488" y="2549525"/>
          <p14:tracePt t="36208" x="2911475" y="2563813"/>
          <p14:tracePt t="36209" x="2981325" y="2590800"/>
          <p14:tracePt t="36217" x="3049588" y="2619375"/>
          <p14:tracePt t="36225" x="3160713" y="2632075"/>
          <p14:tracePt t="36231" x="3284538" y="2646363"/>
          <p14:tracePt t="36242" x="3408363" y="2660650"/>
          <p14:tracePt t="36247" x="3602038" y="2687638"/>
          <p14:tracePt t="36257" x="3725863" y="2701925"/>
          <p14:tracePt t="36266" x="3835400" y="2714625"/>
          <p14:tracePt t="36273" x="3973513" y="2728913"/>
          <p14:tracePt t="36282" x="4194175" y="2743200"/>
          <p14:tracePt t="36287" x="4319588" y="2743200"/>
          <p14:tracePt t="36296" x="4429125" y="2743200"/>
          <p14:tracePt t="36303" x="4637088" y="2743200"/>
          <p14:tracePt t="36312" x="4787900" y="2743200"/>
          <p14:tracePt t="36318" x="5037138" y="2770188"/>
          <p14:tracePt t="36330" x="5160963" y="2770188"/>
          <p14:tracePt t="36333" x="5326063" y="2770188"/>
          <p14:tracePt t="36345" x="5422900" y="2770188"/>
          <p14:tracePt t="36348" x="5505450" y="2784475"/>
          <p14:tracePt t="36360" x="5561013" y="2784475"/>
          <p14:tracePt t="36364" x="5602288" y="2784475"/>
          <p14:tracePt t="36378" x="5629275" y="2798763"/>
          <p14:tracePt t="36380" x="5657850" y="2811463"/>
          <p14:tracePt t="36393" x="5713413" y="2825750"/>
          <p14:tracePt t="36396" x="5781675" y="2840038"/>
          <p14:tracePt t="36408" x="5837238" y="2840038"/>
          <p14:tracePt t="36412" x="5934075" y="2840038"/>
          <p14:tracePt t="36420" x="6043613" y="2840038"/>
          <p14:tracePt t="36428" x="6196013" y="2840038"/>
          <p14:tracePt t="36434" x="6292850" y="2840038"/>
          <p14:tracePt t="36442" x="6375400" y="2840038"/>
          <p14:tracePt t="36452" x="6430963" y="2840038"/>
          <p14:tracePt t="36459" x="6499225" y="2840038"/>
          <p14:tracePt t="36466" x="6581775" y="2840038"/>
          <p14:tracePt t="36475" x="6623050" y="2840038"/>
          <p14:tracePt t="36489" x="6664325" y="2840038"/>
          <p14:tracePt t="36495" x="6719888" y="2840038"/>
          <p14:tracePt t="36501" x="6789738" y="2840038"/>
          <p14:tracePt t="36508" x="6858000" y="2840038"/>
          <p14:tracePt t="36515" x="6969125" y="2840038"/>
          <p14:tracePt t="36524" x="7051675" y="2840038"/>
          <p14:tracePt t="36530" x="7216775" y="2840038"/>
          <p14:tracePt t="36544" x="7313613" y="2840038"/>
          <p14:tracePt t="36547" x="7478713" y="2840038"/>
          <p14:tracePt t="36552" x="7561263" y="2852738"/>
          <p14:tracePt t="36562" x="7631113" y="2852738"/>
          <p14:tracePt t="36568" x="7686675" y="2852738"/>
          <p14:tracePt t="36580" x="7727950" y="2852738"/>
          <p14:tracePt t="36584" x="7754938" y="2852738"/>
          <p14:tracePt t="36593" x="7796213" y="2852738"/>
          <p14:tracePt t="36601" x="7851775" y="2852738"/>
          <p14:tracePt t="36612" x="7878763" y="2852738"/>
          <p14:tracePt t="36616" x="7920038" y="2852738"/>
          <p14:tracePt t="36628" x="7961313" y="2852738"/>
          <p14:tracePt t="36632" x="7975600" y="2852738"/>
          <p14:tracePt t="36643" x="7989888" y="2852738"/>
          <p14:tracePt t="36649" x="8002588" y="2852738"/>
          <p14:tracePt t="36659" x="8016875" y="2852738"/>
          <p14:tracePt t="36677" x="8031163" y="2852738"/>
          <p14:tracePt t="36692" x="8045450" y="2852738"/>
          <p14:tracePt t="36694" x="8058150" y="2852738"/>
          <p14:tracePt t="36706" x="8072438" y="2852738"/>
          <p14:tracePt t="36711" x="8086725" y="2852738"/>
          <p14:tracePt t="36719" x="8099425" y="2852738"/>
          <p14:tracePt t="36727" x="8113713" y="2852738"/>
          <p14:tracePt t="36882" x="8113713" y="2867025"/>
          <p14:tracePt t="36891" x="8113713" y="2894013"/>
          <p14:tracePt t="36898" x="8113713" y="2935288"/>
          <p14:tracePt t="36907" x="8113713" y="2963863"/>
          <p14:tracePt t="36915" x="8099425" y="3032125"/>
          <p14:tracePt t="36925" x="8072438" y="3087688"/>
          <p14:tracePt t="36930" x="8058150" y="3114675"/>
          <p14:tracePt t="36942" x="8031163" y="3184525"/>
          <p14:tracePt t="36961" x="7975600" y="3279775"/>
          <p14:tracePt t="36962" x="7948613" y="3349625"/>
          <p14:tracePt t="36971" x="7907338" y="3405188"/>
          <p14:tracePt t="36978" x="7893050" y="3417888"/>
          <p14:tracePt t="36984" x="7866063" y="3459163"/>
          <p14:tracePt t="36993" x="7823200" y="3514725"/>
          <p14:tracePt t="37001" x="7810500" y="3529013"/>
          <p14:tracePt t="37008" x="7781925" y="3541713"/>
          <p14:tracePt t="37016" x="7781925" y="3570288"/>
          <p14:tracePt t="37024" x="7754938" y="3582988"/>
          <p14:tracePt t="37032" x="7754938" y="3597275"/>
          <p14:tracePt t="37041" x="7740650" y="3611563"/>
          <p14:tracePt t="37049" x="7699375" y="3638550"/>
          <p14:tracePt t="37060" x="7686675" y="3652838"/>
          <p14:tracePt t="37064" x="7658100" y="3679825"/>
          <p14:tracePt t="37077" x="7631113" y="3694113"/>
          <p14:tracePt t="37080" x="7589838" y="3721100"/>
          <p14:tracePt t="37093" x="7561263" y="3735388"/>
          <p14:tracePt t="37096" x="7534275" y="3735388"/>
          <p14:tracePt t="37102" x="7493000" y="3749675"/>
          <p14:tracePt t="37110" x="7451725" y="3762375"/>
          <p14:tracePt t="37118" x="7410450" y="3762375"/>
          <p14:tracePt t="37126" x="7369175" y="3762375"/>
          <p14:tracePt t="37134" x="7340600" y="3762375"/>
          <p14:tracePt t="37143" x="7299325" y="3762375"/>
          <p14:tracePt t="37150" x="7258050" y="3762375"/>
          <p14:tracePt t="37159" x="7216775" y="3762375"/>
          <p14:tracePt t="37166" x="7161213" y="3762375"/>
          <p14:tracePt t="37175" x="7119938" y="3762375"/>
          <p14:tracePt t="37182" x="7105650" y="3762375"/>
          <p14:tracePt t="37193" x="7078663" y="3762375"/>
          <p14:tracePt t="37206" x="7051675" y="3762375"/>
          <p14:tracePt t="37268" x="7037388" y="3776663"/>
          <p14:tracePt t="37279" x="7023100" y="3776663"/>
          <p14:tracePt t="37292" x="7010400" y="3776663"/>
          <p14:tracePt t="37311" x="6996113" y="3776663"/>
          <p14:tracePt t="37315" x="6996113" y="3790950"/>
          <p14:tracePt t="37343" x="6981825" y="3790950"/>
          <p14:tracePt t="37346" x="6981825" y="3803650"/>
          <p14:tracePt t="37360" x="6969125" y="3803650"/>
          <p14:tracePt t="37363" x="6954838" y="3803650"/>
          <p14:tracePt t="37373" x="6940550" y="3817938"/>
          <p14:tracePt t="37391" x="6926263" y="3817938"/>
          <p14:tracePt t="37408" x="6926263" y="3832225"/>
          <p14:tracePt t="37459" x="6899275" y="3832225"/>
          <p14:tracePt t="37469" x="6872288" y="3817938"/>
          <p14:tracePt t="37474" x="6843713" y="3803650"/>
          <p14:tracePt t="37492" x="6775450" y="3762375"/>
          <p14:tracePt t="37500" x="6719888" y="3735388"/>
          <p14:tracePt t="37507" x="6692900" y="3708400"/>
          <p14:tracePt t="37517" x="6651625" y="3667125"/>
          <p14:tracePt t="37521" x="6596063" y="3652838"/>
          <p14:tracePt t="37531" x="6554788" y="3611563"/>
          <p14:tracePt t="37536" x="6484938" y="3570288"/>
          <p14:tracePt t="37547" x="6346825" y="3487738"/>
          <p14:tracePt t="37550" x="6208713" y="3390900"/>
          <p14:tracePt t="37562" x="6126163" y="3335338"/>
          <p14:tracePt t="37566" x="5864225" y="3143250"/>
          <p14:tracePt t="37579" x="5795963" y="3101975"/>
          <p14:tracePt t="37582" x="5575300" y="2990850"/>
          <p14:tracePt t="37591" x="5422900" y="2908300"/>
          <p14:tracePt t="37599" x="5340350" y="2881313"/>
          <p14:tracePt t="37610" x="5243513" y="2852738"/>
          <p14:tracePt t="37614" x="5146675" y="2825750"/>
          <p14:tracePt t="37625" x="5064125" y="2825750"/>
          <p14:tracePt t="37631" x="4995863" y="2811463"/>
          <p14:tracePt t="37642" x="4911725" y="2798763"/>
          <p14:tracePt t="37646" x="4802188" y="2798763"/>
          <p14:tracePt t="37657" x="4746625" y="2798763"/>
          <p14:tracePt t="37660" x="4622800" y="2784475"/>
          <p14:tracePt t="37668" x="4511675" y="2784475"/>
          <p14:tracePt t="37676" x="4416425" y="2755900"/>
          <p14:tracePt t="37684" x="4291013" y="2743200"/>
          <p14:tracePt t="37693" x="4237038" y="2728913"/>
          <p14:tracePt t="37700" x="4167188" y="2701925"/>
          <p14:tracePt t="37708" x="4140200" y="2701925"/>
          <p14:tracePt t="37716" x="4125913" y="2687638"/>
          <p14:tracePt t="37724" x="4111625" y="2673350"/>
          <p14:tracePt t="37740" x="4098925" y="2673350"/>
          <p14:tracePt t="37756" x="4070350" y="2673350"/>
          <p14:tracePt t="37764" x="4057650" y="2673350"/>
          <p14:tracePt t="37770" x="4014788" y="2673350"/>
          <p14:tracePt t="37779" x="3973513" y="2660650"/>
          <p14:tracePt t="37786" x="3932238" y="2646363"/>
          <p14:tracePt t="37795" x="3890963" y="2646363"/>
          <p14:tracePt t="37802" x="3849688" y="2646363"/>
          <p14:tracePt t="37810" x="3822700" y="2632075"/>
          <p14:tracePt t="37818" x="3794125" y="2619375"/>
          <p14:tracePt t="37826" x="3781425" y="2605088"/>
          <p14:tracePt t="37834" x="3767138" y="2605088"/>
          <p14:tracePt t="37850" x="3752850" y="2605088"/>
          <p14:tracePt t="37858" x="3740150" y="2605088"/>
          <p14:tracePt t="37864" x="3725863" y="2605088"/>
          <p14:tracePt t="37873" x="3698875" y="2605088"/>
          <p14:tracePt t="37880" x="3670300" y="2605088"/>
          <p14:tracePt t="37890" x="3643313" y="2605088"/>
          <p14:tracePt t="37896" x="3614738" y="2590800"/>
          <p14:tracePt t="37905" x="3587750" y="2590800"/>
          <p14:tracePt t="37912" x="3573463" y="2590800"/>
          <p14:tracePt t="37924" x="3560763" y="2590800"/>
          <p14:tracePt t="37976" x="3546475" y="2590800"/>
          <p14:tracePt t="37990" x="3519488" y="2590800"/>
          <p14:tracePt t="38001" x="3505200" y="2578100"/>
          <p14:tracePt t="38007" x="3490913" y="2578100"/>
          <p14:tracePt t="38016" x="3463925" y="2578100"/>
          <p14:tracePt t="38024" x="3449638" y="2578100"/>
          <p14:tracePt t="38046" x="3435350" y="2578100"/>
          <p14:tracePt t="38062" x="3422650" y="2578100"/>
          <p14:tracePt t="38086" x="3408363" y="2578100"/>
          <p14:tracePt t="38093" x="3394075" y="2578100"/>
          <p14:tracePt t="38100" x="3381375" y="2578100"/>
          <p14:tracePt t="38111" x="3340100" y="2578100"/>
          <p14:tracePt t="38117" x="3297238" y="2578100"/>
          <p14:tracePt t="38127" x="3255963" y="2590800"/>
          <p14:tracePt t="38132" x="3228975" y="2590800"/>
          <p14:tracePt t="38143" x="3201988" y="2590800"/>
          <p14:tracePt t="38149" x="3173413" y="2590800"/>
          <p14:tracePt t="38159" x="3160713" y="2590800"/>
          <p14:tracePt t="38178" x="3146425" y="2590800"/>
          <p14:tracePt t="38196" x="3132138" y="2590800"/>
          <p14:tracePt t="38210" x="3117850" y="2590800"/>
          <p14:tracePt t="38291" x="3105150" y="2590800"/>
          <p14:tracePt t="38331" x="3090863" y="2590800"/>
          <p14:tracePt t="38366" x="3076575" y="2590800"/>
          <p14:tracePt t="38573" x="3063875" y="2590800"/>
          <p14:tracePt t="38582" x="3049588" y="2590800"/>
          <p14:tracePt t="38594" x="3049588" y="2605088"/>
          <p14:tracePt t="38598" x="3035300" y="2605088"/>
          <p14:tracePt t="38629" x="3035300" y="2619375"/>
          <p14:tracePt t="38637" x="3022600" y="2619375"/>
          <p14:tracePt t="38678" x="3008313" y="2619375"/>
          <p14:tracePt t="38738" x="3008313" y="2632075"/>
          <p14:tracePt t="38769" x="3035300" y="2646363"/>
          <p14:tracePt t="38780" x="3063875" y="2646363"/>
          <p14:tracePt t="38785" x="3090863" y="2646363"/>
          <p14:tracePt t="38796" x="3117850" y="2646363"/>
          <p14:tracePt t="38801" x="3160713" y="2646363"/>
          <p14:tracePt t="38813" x="3201988" y="2646363"/>
          <p14:tracePt t="38816" x="3255963" y="2646363"/>
          <p14:tracePt t="38829" x="3367088" y="2646363"/>
          <p14:tracePt t="38833" x="3435350" y="2646363"/>
          <p14:tracePt t="38842" x="3476625" y="2646363"/>
          <p14:tracePt t="38848" x="3587750" y="2646363"/>
          <p14:tracePt t="38858" x="3725863" y="2646363"/>
          <p14:tracePt t="38864" x="3835400" y="2646363"/>
          <p14:tracePt t="38870" x="4014788" y="2646363"/>
          <p14:tracePt t="38880" x="4167188" y="2646363"/>
          <p14:tracePt t="38898" x="4637088" y="2646363"/>
          <p14:tracePt t="38905" x="4802188" y="2646363"/>
          <p14:tracePt t="38912" x="4967288" y="2646363"/>
          <p14:tracePt t="38918" x="5354638" y="2646363"/>
          <p14:tracePt t="38926" x="5505450" y="2646363"/>
          <p14:tracePt t="38935" x="5754688" y="2646363"/>
          <p14:tracePt t="38942" x="5934075" y="2646363"/>
          <p14:tracePt t="38956" x="6113463" y="2646363"/>
          <p14:tracePt t="38958" x="6278563" y="2646363"/>
          <p14:tracePt t="38966" x="6346825" y="2646363"/>
          <p14:tracePt t="38972" x="6484938" y="2646363"/>
          <p14:tracePt t="38981" x="6581775" y="2646363"/>
          <p14:tracePt t="38989" x="6651625" y="2646363"/>
          <p14:tracePt t="38996" x="6692900" y="2646363"/>
          <p14:tracePt t="39006" x="6734175" y="2646363"/>
          <p14:tracePt t="39014" x="6746875" y="2646363"/>
          <p14:tracePt t="39108" x="6761163" y="2646363"/>
          <p14:tracePt t="39114" x="6775450" y="2646363"/>
          <p14:tracePt t="39130" x="6789738" y="2646363"/>
          <p14:tracePt t="39157" x="6802438" y="2646363"/>
          <p14:tracePt t="39162" x="6816725" y="2646363"/>
          <p14:tracePt t="39174" x="6831013" y="2646363"/>
          <p14:tracePt t="39186" x="6843713" y="2646363"/>
          <p14:tracePt t="39200" x="6858000" y="2646363"/>
          <p14:tracePt t="39216" x="6872288" y="2646363"/>
          <p14:tracePt t="39224" x="6884988" y="2646363"/>
          <p14:tracePt t="39248" x="6899275" y="2646363"/>
          <p14:tracePt t="39272" x="6913563" y="2646363"/>
          <p14:tracePt t="39327" x="6926263" y="2646363"/>
          <p14:tracePt t="39367" x="6940550" y="2646363"/>
          <p14:tracePt t="39398" x="6940550" y="2660650"/>
          <p14:tracePt t="39412" x="6954838" y="2660650"/>
          <p14:tracePt t="39415" x="6969125" y="2660650"/>
          <p14:tracePt t="39746" x="6996113" y="2687638"/>
          <p14:tracePt t="39753" x="7010400" y="2728913"/>
          <p14:tracePt t="39760" x="7023100" y="2770188"/>
          <p14:tracePt t="39770" x="7037388" y="2811463"/>
          <p14:tracePt t="39784" x="7051675" y="2867025"/>
          <p14:tracePt t="39793" x="7078663" y="2949575"/>
          <p14:tracePt t="39803" x="7092950" y="3005138"/>
          <p14:tracePt t="39816" x="7119938" y="3128963"/>
          <p14:tracePt t="39834" x="7189788" y="3308350"/>
          <p14:tracePt t="39840" x="7202488" y="3376613"/>
          <p14:tracePt t="39850" x="7216775" y="3417888"/>
          <p14:tracePt t="39861" x="7243763" y="3487738"/>
          <p14:tracePt t="39864" x="7258050" y="3541713"/>
          <p14:tracePt t="39868" x="7272338" y="3582988"/>
          <p14:tracePt t="39877" x="7272338" y="3624263"/>
          <p14:tracePt t="39885" x="7299325" y="3667125"/>
          <p14:tracePt t="39895" x="7340600" y="3721100"/>
          <p14:tracePt t="39900" x="7340600" y="3762375"/>
          <p14:tracePt t="39909" x="7369175" y="3790950"/>
          <p14:tracePt t="39917" x="7381875" y="3790950"/>
          <p14:tracePt t="39925" x="7381875" y="3817938"/>
          <p14:tracePt t="39933" x="7396163" y="3817938"/>
          <p14:tracePt t="39942" x="7396163" y="3832225"/>
          <p14:tracePt t="39958" x="7396163" y="3844925"/>
          <p14:tracePt t="39964" x="7396163" y="3859213"/>
          <p14:tracePt t="39973" x="7396163" y="3873500"/>
          <p14:tracePt t="39978" x="7410450" y="3873500"/>
          <p14:tracePt t="39986" x="7410450" y="3900488"/>
          <p14:tracePt t="39994" x="7410450" y="3914775"/>
          <p14:tracePt t="40010" x="7410450" y="3929063"/>
          <p14:tracePt t="40018" x="7410450" y="3941763"/>
          <p14:tracePt t="40040" x="7410450" y="3956050"/>
          <p14:tracePt t="40043" x="7410450" y="3970338"/>
          <p14:tracePt t="40058" x="7410450" y="3983038"/>
          <p14:tracePt t="40080" x="7410450" y="4011613"/>
          <p14:tracePt t="40096" x="7410450" y="4038600"/>
          <p14:tracePt t="40113" x="7410450" y="4094163"/>
          <p14:tracePt t="40125" x="7410450" y="4106863"/>
          <p14:tracePt t="40128" x="7410450" y="4121150"/>
          <p14:tracePt t="40142" x="7410450" y="4135438"/>
          <p14:tracePt t="40144" x="7423150" y="4148138"/>
          <p14:tracePt t="40160" x="7423150" y="4162425"/>
          <p14:tracePt t="40186" x="7423150" y="4176713"/>
          <p14:tracePt t="40250" x="7437438" y="4176713"/>
          <p14:tracePt t="40256" x="7451725" y="4176713"/>
          <p14:tracePt t="40268" x="7478713" y="4135438"/>
          <p14:tracePt t="40273" x="7493000" y="4094163"/>
          <p14:tracePt t="40281" x="7534275" y="4011613"/>
          <p14:tracePt t="40287" x="7575550" y="3929063"/>
          <p14:tracePt t="40295" x="7602538" y="3844925"/>
          <p14:tracePt t="40303" x="7643813" y="3749675"/>
          <p14:tracePt t="40310" x="7672388" y="3667125"/>
          <p14:tracePt t="40316" x="7699375" y="3556000"/>
          <p14:tracePt t="40328" x="7727950" y="3405188"/>
          <p14:tracePt t="40332" x="7781925" y="3197225"/>
          <p14:tracePt t="40340" x="7796213" y="3128963"/>
          <p14:tracePt t="40348" x="7837488" y="2976563"/>
          <p14:tracePt t="40359" x="7851775" y="2908300"/>
          <p14:tracePt t="40365" x="7866063" y="2894013"/>
          <p14:tracePt t="40377" x="7866063" y="2867025"/>
          <p14:tracePt t="40392" x="7878763" y="2852738"/>
          <p14:tracePt t="40397" x="7878763" y="2840038"/>
          <p14:tracePt t="40412" x="7878763" y="2825750"/>
          <p14:tracePt t="40418" x="7878763" y="2811463"/>
          <p14:tracePt t="40427" x="7878763" y="2798763"/>
          <p14:tracePt t="40442" x="7878763" y="2784475"/>
          <p14:tracePt t="40459" x="7866063" y="2770188"/>
          <p14:tracePt t="40474" x="7866063" y="2755900"/>
          <p14:tracePt t="40492" x="7823200" y="2743200"/>
          <p14:tracePt t="40500" x="7810500" y="2743200"/>
          <p14:tracePt t="40508" x="7769225" y="2701925"/>
          <p14:tracePt t="40518" x="7727950" y="2673350"/>
          <p14:tracePt t="40523" x="7699375" y="2646363"/>
          <p14:tracePt t="40529" x="7631113" y="2605088"/>
          <p14:tracePt t="40538" x="7602538" y="2578100"/>
          <p14:tracePt t="40546" x="7548563" y="2536825"/>
          <p14:tracePt t="40553" x="7507288" y="2495550"/>
          <p14:tracePt t="40562" x="7478713" y="2495550"/>
          <p14:tracePt t="40568" x="7451725" y="2481263"/>
          <p14:tracePt t="40582" x="7423150" y="2466975"/>
          <p14:tracePt t="40585" x="7396163" y="2452688"/>
          <p14:tracePt t="40597" x="7369175" y="2452688"/>
          <p14:tracePt t="40600" x="7340600" y="2452688"/>
          <p14:tracePt t="40611" x="7299325" y="2452688"/>
          <p14:tracePt t="40616" x="7243763" y="2452688"/>
          <p14:tracePt t="40625" x="7202488" y="2466975"/>
          <p14:tracePt t="40632" x="7148513" y="2481263"/>
          <p14:tracePt t="40642" x="7105650" y="2481263"/>
          <p14:tracePt t="40646" x="7078663" y="2481263"/>
          <p14:tracePt t="40659" x="7051675" y="2481263"/>
          <p14:tracePt t="40662" x="7023100" y="2481263"/>
          <p14:tracePt t="40674" x="7010400" y="2481263"/>
          <p14:tracePt t="40752" x="6996113" y="2481263"/>
          <p14:tracePt t="40770" x="6981825" y="2495550"/>
          <p14:tracePt t="40789" x="6969125" y="2495550"/>
          <p14:tracePt t="40839" x="6969125" y="2508250"/>
          <p14:tracePt t="40845" x="6996113" y="2508250"/>
          <p14:tracePt t="40852" x="7023100" y="2522538"/>
          <p14:tracePt t="40860" x="7078663" y="2536825"/>
          <p14:tracePt t="40866" x="7119938" y="2536825"/>
          <p14:tracePt t="40877" x="7272338" y="2578100"/>
          <p14:tracePt t="40883" x="7381875" y="2590800"/>
          <p14:tracePt t="40893" x="7478713" y="2605088"/>
          <p14:tracePt t="40898" x="7643813" y="2619375"/>
          <p14:tracePt t="40909" x="7810500" y="2619375"/>
          <p14:tracePt t="40914" x="7907338" y="2619375"/>
          <p14:tracePt t="40926" x="8045450" y="2619375"/>
          <p14:tracePt t="40930" x="8266113" y="2619375"/>
          <p14:tracePt t="40942" x="8404225" y="2619375"/>
          <p14:tracePt t="40957" x="8624888" y="2619375"/>
          <p14:tracePt t="40962" x="8678863" y="2619375"/>
          <p14:tracePt t="40968" x="8707438" y="2619375"/>
          <p14:tracePt t="40976" x="8720138" y="2619375"/>
          <p14:tracePt t="41079" x="8707438" y="2619375"/>
          <p14:tracePt t="41088" x="8693150" y="2619375"/>
          <p14:tracePt t="41094" x="8666163" y="2619375"/>
          <p14:tracePt t="41103" x="8624888" y="2632075"/>
          <p14:tracePt t="41113" x="8569325" y="2646363"/>
          <p14:tracePt t="41123" x="8513763" y="2646363"/>
          <p14:tracePt t="41129" x="8472488" y="2646363"/>
          <p14:tracePt t="41136" x="8404225" y="2646363"/>
          <p14:tracePt t="41146" x="8320088" y="2660650"/>
          <p14:tracePt t="41151" x="8224838" y="2673350"/>
          <p14:tracePt t="41159" x="8086725" y="2687638"/>
          <p14:tracePt t="41166" x="7948613" y="2714625"/>
          <p14:tracePt t="41177" x="7823200" y="2728913"/>
          <p14:tracePt t="41183" x="7686675" y="2755900"/>
          <p14:tracePt t="41192" x="7493000" y="2770188"/>
          <p14:tracePt t="41197" x="7369175" y="2770188"/>
          <p14:tracePt t="41208" x="7231063" y="2784475"/>
          <p14:tracePt t="41212" x="7078663" y="2798763"/>
          <p14:tracePt t="41229" x="6913563" y="2825750"/>
          <p14:tracePt t="41238" x="6858000" y="2825750"/>
          <p14:tracePt t="41253" x="6816725" y="2852738"/>
          <p14:tracePt t="41363" x="6816725" y="2867025"/>
          <p14:tracePt t="41378" x="6816725" y="2881313"/>
          <p14:tracePt t="41392" x="6831013" y="2881313"/>
          <p14:tracePt t="41394" x="6843713" y="2881313"/>
          <p14:tracePt t="41403" x="6858000" y="2894013"/>
          <p14:tracePt t="41413" x="6872288" y="2894013"/>
          <p14:tracePt t="41426" x="6884988" y="2894013"/>
          <p14:tracePt t="41432" x="6899275" y="2894013"/>
          <p14:tracePt t="41442" x="6913563" y="2894013"/>
          <p14:tracePt t="41458" x="6940550" y="2894013"/>
          <p14:tracePt t="41465" x="6954838" y="2894013"/>
          <p14:tracePt t="41475" x="6969125" y="2894013"/>
          <p14:tracePt t="41496" x="6981825" y="2894013"/>
          <p14:tracePt t="41561" x="6996113" y="2894013"/>
          <p14:tracePt t="41590" x="7010400" y="2894013"/>
          <p14:tracePt t="41598" x="7037388" y="2894013"/>
          <p14:tracePt t="41611" x="7051675" y="2894013"/>
          <p14:tracePt t="41614" x="7078663" y="2894013"/>
          <p14:tracePt t="41626" x="7119938" y="2894013"/>
          <p14:tracePt t="41630" x="7175500" y="2894013"/>
          <p14:tracePt t="41643" x="7216775" y="2894013"/>
          <p14:tracePt t="41644" x="7285038" y="2894013"/>
          <p14:tracePt t="41652" x="7340600" y="2894013"/>
          <p14:tracePt t="41660" x="7507288" y="2894013"/>
          <p14:tracePt t="41668" x="7631113" y="2894013"/>
          <p14:tracePt t="41676" x="7713663" y="2894013"/>
          <p14:tracePt t="41691" x="7878763" y="2894013"/>
          <p14:tracePt t="41694" x="7989888" y="2894013"/>
          <p14:tracePt t="41702" x="8099425" y="2894013"/>
          <p14:tracePt t="41708" x="8181975" y="2881313"/>
          <p14:tracePt t="41716" x="8251825" y="2881313"/>
          <p14:tracePt t="41726" x="8293100" y="2881313"/>
          <p14:tracePt t="41732" x="8307388" y="2881313"/>
          <p14:tracePt t="41741" x="8320088" y="2881313"/>
          <p14:tracePt t="41753" x="8334375" y="2881313"/>
          <p14:tracePt t="41762" x="8348663" y="2867025"/>
          <p14:tracePt t="41782" x="8361363" y="2867025"/>
          <p14:tracePt t="41794" x="8389938" y="2867025"/>
          <p14:tracePt t="42813" x="8375650" y="2867025"/>
          <p14:tracePt t="42825" x="8361363" y="2867025"/>
          <p14:tracePt t="42833" x="8348663" y="2867025"/>
          <p14:tracePt t="42850" x="8307388" y="2867025"/>
          <p14:tracePt t="42865" x="8251825" y="2867025"/>
          <p14:tracePt t="42882" x="8140700" y="2881313"/>
          <p14:tracePt t="42892" x="8031163" y="2881313"/>
          <p14:tracePt t="42900" x="7948613" y="2881313"/>
          <p14:tracePt t="42907" x="7769225" y="2894013"/>
          <p14:tracePt t="42913" x="7548563" y="2894013"/>
          <p14:tracePt t="42922" x="7396163" y="2894013"/>
          <p14:tracePt t="42928" x="7037388" y="2894013"/>
          <p14:tracePt t="42935" x="6734175" y="2894013"/>
          <p14:tracePt t="42944" x="6554788" y="2894013"/>
          <p14:tracePt t="42959" x="5864225" y="2840038"/>
          <p14:tracePt t="42966" x="5670550" y="2798763"/>
          <p14:tracePt t="42976" x="5326063" y="2728913"/>
          <p14:tracePt t="42983" x="4870450" y="2578100"/>
          <p14:tracePt t="42991" x="4457700" y="2439988"/>
          <p14:tracePt t="42997" x="4043363" y="2301875"/>
          <p14:tracePt t="43008" x="3587750" y="2163763"/>
          <p14:tracePt t="43015" x="3132138" y="1998663"/>
          <p14:tracePt t="43023" x="2759075" y="1889125"/>
          <p14:tracePt t="43028" x="2332038" y="1751013"/>
          <p14:tracePt t="43038" x="2028825" y="1612900"/>
          <p14:tracePt t="43045" x="1641475" y="1489075"/>
          <p14:tracePt t="43052" x="1241425" y="1295400"/>
          <p14:tracePt t="43060" x="993775" y="1185863"/>
          <p14:tracePt t="43068" x="814388" y="1089025"/>
          <p14:tracePt t="43076" x="427038" y="882650"/>
          <p14:tracePt t="43084" x="290513" y="800100"/>
          <p14:tracePt t="43092" x="55563" y="703263"/>
        </p14:tracePtLst>
      </p14:laserTraceLst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593628" y="3168650"/>
            <a:ext cx="5249835" cy="751488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5500"/>
              </a:lnSpc>
              <a:tabLst/>
            </a:pPr>
            <a:r>
              <a:rPr lang="en-US" altLang="zh-CN" sz="4800" dirty="0">
                <a:latin typeface="Sitka Small" panose="02000505000000020004" pitchFamily="2" charset="0"/>
                <a:cs typeface="Times New Roman" pitchFamily="18" charset="0"/>
              </a:rPr>
              <a:t>Choosing Tokens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AF014BA-59FF-4204-914C-ECAAF7B819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95"/>
    </mc:Choice>
    <mc:Fallback xmlns="">
      <p:transition spd="slow" advTm="22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0083800" cy="7556500"/>
          </a:xfrm>
          <a:prstGeom prst="rect">
            <a:avLst/>
          </a:prstGeom>
          <a:noFill/>
        </p:spPr>
      </p:pic>
      <p:sp>
        <p:nvSpPr>
          <p:cNvPr id="3" name="TextBox 1"/>
          <p:cNvSpPr txBox="1"/>
          <p:nvPr/>
        </p:nvSpPr>
        <p:spPr>
          <a:xfrm>
            <a:off x="355600" y="1651000"/>
            <a:ext cx="2002151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3060700" y="1644650"/>
            <a:ext cx="6758260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1 3 7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  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 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FEE13A32-78F4-479A-8119-B810FC86CF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15"/>
    </mc:Choice>
    <mc:Fallback xmlns="">
      <p:transition spd="slow" advTm="16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4" x="938213" y="3459163"/>
          <p14:tracePt t="260" x="938213" y="3432175"/>
          <p14:tracePt t="278" x="938213" y="3405188"/>
          <p14:tracePt t="292" x="923925" y="3376613"/>
          <p14:tracePt t="309" x="911225" y="3363913"/>
          <p14:tracePt t="326" x="911225" y="3349625"/>
          <p14:tracePt t="344" x="882650" y="3308350"/>
          <p14:tracePt t="358" x="869950" y="3294063"/>
          <p14:tracePt t="360" x="855663" y="3279775"/>
          <p14:tracePt t="377" x="841375" y="3238500"/>
          <p14:tracePt t="394" x="814388" y="3225800"/>
          <p14:tracePt t="401" x="800100" y="3211513"/>
          <p14:tracePt t="426" x="758825" y="3170238"/>
          <p14:tracePt t="433" x="731838" y="3128963"/>
          <p14:tracePt t="452" x="690563" y="3087688"/>
          <p14:tracePt t="468" x="661988" y="3060700"/>
          <p14:tracePt t="484" x="649288" y="3032125"/>
          <p14:tracePt t="497" x="620713" y="2990850"/>
          <p14:tracePt t="512" x="593725" y="2949575"/>
          <p14:tracePt t="527" x="565150" y="2922588"/>
          <p14:tracePt t="543" x="538163" y="2894013"/>
          <p14:tracePt t="562" x="523875" y="2867025"/>
          <p14:tracePt t="576" x="511175" y="2852738"/>
          <p14:tracePt t="589" x="482600" y="2840038"/>
          <p14:tracePt t="606" x="455613" y="2811463"/>
          <p14:tracePt t="631" x="385763" y="2755900"/>
          <p14:tracePt t="640" x="358775" y="2743200"/>
          <p14:tracePt t="656" x="344488" y="2728913"/>
          <p14:tracePt t="669" x="317500" y="2728913"/>
          <p14:tracePt t="701" x="303213" y="2701925"/>
          <p14:tracePt t="719" x="290513" y="2687638"/>
          <p14:tracePt t="731" x="276225" y="2687638"/>
          <p14:tracePt t="749" x="261938" y="2687638"/>
          <p14:tracePt t="761" x="261938" y="2673350"/>
          <p14:tracePt t="877" x="276225" y="2660650"/>
          <p14:tracePt t="887" x="290513" y="2646363"/>
          <p14:tracePt t="905" x="303213" y="2646363"/>
          <p14:tracePt t="918" x="317500" y="2632075"/>
          <p14:tracePt t="935" x="344488" y="2632075"/>
          <p14:tracePt t="951" x="427038" y="2632075"/>
          <p14:tracePt t="969" x="565150" y="2632075"/>
          <p14:tracePt t="982" x="703263" y="2632075"/>
          <p14:tracePt t="997" x="882650" y="2619375"/>
          <p14:tracePt t="1014" x="1103313" y="2619375"/>
          <p14:tracePt t="1031" x="1173163" y="2619375"/>
          <p14:tracePt t="1042" x="1200150" y="2619375"/>
          <p14:tracePt t="1060" x="1255713" y="2619375"/>
          <p14:tracePt t="1076" x="1296988" y="2632075"/>
          <p14:tracePt t="1088" x="1338263" y="2632075"/>
          <p14:tracePt t="1105" x="1449388" y="2632075"/>
          <p14:tracePt t="1121" x="1766888" y="2632075"/>
          <p14:tracePt t="1145" x="2041525" y="2632075"/>
          <p14:tracePt t="1155" x="2208213" y="2632075"/>
          <p14:tracePt t="1170" x="2428875" y="2632075"/>
          <p14:tracePt t="1184" x="2635250" y="2632075"/>
          <p14:tracePt t="1201" x="3022600" y="2632075"/>
          <p14:tracePt t="1218" x="3367088" y="2619375"/>
          <p14:tracePt t="1230" x="3476625" y="2619375"/>
          <p14:tracePt t="1232" x="3629025" y="2619375"/>
          <p14:tracePt t="1248" x="4222750" y="2605088"/>
          <p14:tracePt t="1265" x="4552950" y="2590800"/>
          <p14:tracePt t="1277" x="4691063" y="2590800"/>
          <p14:tracePt t="1292" x="5037138" y="2590800"/>
          <p14:tracePt t="1310" x="5284788" y="2590800"/>
          <p14:tracePt t="1322" x="5505450" y="2590800"/>
          <p14:tracePt t="1339" x="5726113" y="2590800"/>
          <p14:tracePt t="1355" x="6099175" y="2590800"/>
          <p14:tracePt t="1390" x="6926263" y="2549525"/>
          <p14:tracePt t="1404" x="7119938" y="2549525"/>
          <p14:tracePt t="1420" x="7423150" y="2549525"/>
          <p14:tracePt t="1424" x="7507288" y="2549525"/>
          <p14:tracePt t="1434" x="7643813" y="2549525"/>
          <p14:tracePt t="1468" x="8086725" y="2549525"/>
          <p14:tracePt t="1485" x="8266113" y="2549525"/>
          <p14:tracePt t="1496" x="8307388" y="2549525"/>
          <p14:tracePt t="1515" x="8375650" y="2549525"/>
          <p14:tracePt t="1528" x="8404225" y="2549525"/>
          <p14:tracePt t="1542" x="8445500" y="2549525"/>
          <p14:tracePt t="1559" x="8472488" y="2549525"/>
          <p14:tracePt t="1592" x="8486775" y="2549525"/>
          <p14:tracePt t="1808" x="8472488" y="2549525"/>
          <p14:tracePt t="1826" x="8458200" y="2549525"/>
          <p14:tracePt t="1976" x="8445500" y="2563813"/>
          <p14:tracePt t="1999" x="8404225" y="2578100"/>
          <p14:tracePt t="2015" x="8348663" y="2578100"/>
          <p14:tracePt t="2029" x="8293100" y="2578100"/>
          <p14:tracePt t="2042" x="8237538" y="2590800"/>
          <p14:tracePt t="2058" x="8140700" y="2605088"/>
          <p14:tracePt t="2076" x="7948613" y="2632075"/>
          <p14:tracePt t="2089" x="7796213" y="2646363"/>
          <p14:tracePt t="2105" x="7561263" y="2660650"/>
          <p14:tracePt t="2121" x="7340600" y="2660650"/>
          <p14:tracePt t="2138" x="7010400" y="2660650"/>
          <p14:tracePt t="2155" x="6705600" y="2673350"/>
          <p14:tracePt t="2172" x="6457950" y="2687638"/>
          <p14:tracePt t="2188" x="6126163" y="2687638"/>
          <p14:tracePt t="2204" x="5864225" y="2701925"/>
          <p14:tracePt t="2220" x="5588000" y="2701925"/>
          <p14:tracePt t="2255" x="4664075" y="2728913"/>
          <p14:tracePt t="2263" x="4416425" y="2728913"/>
          <p14:tracePt t="2282" x="3960813" y="2728913"/>
          <p14:tracePt t="2293" x="3752850" y="2728913"/>
          <p14:tracePt t="2309" x="3187700" y="2728913"/>
          <p14:tracePt t="2327" x="2870200" y="2728913"/>
          <p14:tracePt t="2343" x="2635250" y="2728913"/>
          <p14:tracePt t="2356" x="2290763" y="2728913"/>
          <p14:tracePt t="2371" x="2055813" y="2728913"/>
          <p14:tracePt t="2388" x="1808163" y="2728913"/>
          <p14:tracePt t="2405" x="1558925" y="2701925"/>
          <p14:tracePt t="2421" x="1393825" y="2673350"/>
          <p14:tracePt t="2437" x="1214438" y="2632075"/>
          <p14:tracePt t="2455" x="993775" y="2619375"/>
          <p14:tracePt t="2470" x="828675" y="2605088"/>
          <p14:tracePt t="2487" x="731838" y="2605088"/>
          <p14:tracePt t="2504" x="661988" y="2605088"/>
          <p14:tracePt t="2509" x="635000" y="2605088"/>
          <p14:tracePt t="2530" x="565150" y="2605088"/>
          <p14:tracePt t="2542" x="538163" y="2590800"/>
          <p14:tracePt t="2558" x="496888" y="2590800"/>
          <p14:tracePt t="2582" x="455613" y="2590800"/>
          <p14:tracePt t="2638" x="455613" y="2578100"/>
          <p14:tracePt t="2968" x="469900" y="2578100"/>
          <p14:tracePt t="2978" x="496888" y="2578100"/>
          <p14:tracePt t="2996" x="511175" y="2578100"/>
          <p14:tracePt t="3047" x="538163" y="2578100"/>
          <p14:tracePt t="3058" x="552450" y="2578100"/>
          <p14:tracePt t="3075" x="606425" y="2578100"/>
          <p14:tracePt t="3089" x="649288" y="2578100"/>
          <p14:tracePt t="3105" x="690563" y="2578100"/>
          <p14:tracePt t="3121" x="717550" y="2578100"/>
          <p14:tracePt t="3155" x="952500" y="2578100"/>
          <p14:tracePt t="3175" x="1282700" y="2578100"/>
          <p14:tracePt t="3184" x="1408113" y="2578100"/>
          <p14:tracePt t="3202" x="1641475" y="2590800"/>
          <p14:tracePt t="3218" x="1793875" y="2590800"/>
          <p14:tracePt t="3232" x="1890713" y="2605088"/>
          <p14:tracePt t="3248" x="1973263" y="2619375"/>
          <p14:tracePt t="3266" x="2041525" y="2632075"/>
          <p14:tracePt t="3278" x="2179638" y="2632075"/>
          <p14:tracePt t="3292" x="2346325" y="2646363"/>
          <p14:tracePt t="3307" x="2484438" y="2646363"/>
          <p14:tracePt t="3327" x="2552700" y="2660650"/>
          <p14:tracePt t="3339" x="2566988" y="2660650"/>
          <p14:tracePt t="3355" x="2579688" y="2660650"/>
          <p14:tracePt t="3371" x="2622550" y="2660650"/>
          <p14:tracePt t="3388" x="2828925" y="2673350"/>
          <p14:tracePt t="3418" x="3381375" y="2687638"/>
          <p14:tracePt t="3435" x="3725863" y="2687638"/>
          <p14:tracePt t="3451" x="3987800" y="2687638"/>
          <p14:tracePt t="3468" x="4305300" y="2687638"/>
          <p14:tracePt t="3481" x="4816475" y="2687638"/>
          <p14:tracePt t="3497" x="5684838" y="2714625"/>
          <p14:tracePt t="3515" x="6472238" y="2714625"/>
          <p14:tracePt t="3527" x="7327900" y="2714625"/>
          <p14:tracePt t="3542" x="7519988" y="2714625"/>
          <p14:tracePt t="3557" x="8058150" y="2673350"/>
          <p14:tracePt t="3576" x="8334375" y="2660650"/>
          <p14:tracePt t="3589" x="8416925" y="2660650"/>
          <p14:tracePt t="3605" x="8445500" y="2646363"/>
          <p14:tracePt t="3628" x="8458200" y="2646363"/>
          <p14:tracePt t="3638" x="8472488" y="2646363"/>
          <p14:tracePt t="3655" x="8486775" y="2632075"/>
          <p14:tracePt t="3684" x="8513763" y="2632075"/>
          <p14:tracePt t="3734" x="8528050" y="2632075"/>
          <p14:tracePt t="7476" x="8540750" y="2646363"/>
          <p14:tracePt t="7592" x="8431213" y="2673350"/>
          <p14:tracePt t="7605" x="8334375" y="2701925"/>
          <p14:tracePt t="7621" x="7961313" y="2825750"/>
          <p14:tracePt t="7637" x="7643813" y="2949575"/>
          <p14:tracePt t="7655" x="7410450" y="3046413"/>
          <p14:tracePt t="7670" x="7216775" y="3143250"/>
          <p14:tracePt t="7688" x="7092950" y="3197225"/>
          <p14:tracePt t="7703" x="7010400" y="3225800"/>
          <p14:tracePt t="7719" x="6940550" y="3252788"/>
          <p14:tracePt t="7736" x="6872288" y="3279775"/>
          <p14:tracePt t="7753" x="6664325" y="3349625"/>
          <p14:tracePt t="7770" x="6443663" y="3405188"/>
          <p14:tracePt t="7776" x="6305550" y="3417888"/>
          <p14:tracePt t="7792" x="6072188" y="3417888"/>
          <p14:tracePt t="7807" x="5684838" y="3390900"/>
          <p14:tracePt t="7825" x="5299075" y="3335338"/>
          <p14:tracePt t="7848" x="4637088" y="3170238"/>
          <p14:tracePt t="7856" x="4484688" y="3143250"/>
          <p14:tracePt t="7859" x="4373563" y="3114675"/>
          <p14:tracePt t="7869" x="4208463" y="3087688"/>
          <p14:tracePt t="7889" x="3808413" y="3032125"/>
          <p14:tracePt t="7917" x="3352800" y="2949575"/>
          <p14:tracePt t="7938" x="2911475" y="2881313"/>
          <p14:tracePt t="7950" x="2759075" y="2867025"/>
          <p14:tracePt t="7970" x="2443163" y="2811463"/>
          <p14:tracePt t="7986" x="2373313" y="2798763"/>
          <p14:tracePt t="8004" x="2346325" y="2770188"/>
          <p14:tracePt t="8010" x="2317750" y="2770188"/>
          <p14:tracePt t="8029" x="2276475" y="2743200"/>
          <p14:tracePt t="8067" x="2000250" y="2687638"/>
          <p14:tracePt t="8075" x="1917700" y="2673350"/>
          <p14:tracePt t="8078" x="1862138" y="2660650"/>
          <p14:tracePt t="8090" x="1793875" y="2660650"/>
          <p14:tracePt t="8108" x="1600200" y="2632075"/>
          <p14:tracePt t="8121" x="1476375" y="2605088"/>
          <p14:tracePt t="8147" x="1352550" y="2563813"/>
          <p14:tracePt t="8156" x="1282700" y="2563813"/>
          <p14:tracePt t="8158" x="1241425" y="2563813"/>
          <p14:tracePt t="8168" x="1200150" y="2549525"/>
          <p14:tracePt t="8187" x="1144588" y="2536825"/>
          <p14:tracePt t="8200" x="1103313" y="2536825"/>
          <p14:tracePt t="8217" x="1020763" y="2522538"/>
          <p14:tracePt t="8233" x="938213" y="2508250"/>
          <p14:tracePt t="8250" x="896938" y="2495550"/>
          <p14:tracePt t="8262" x="882650" y="2466975"/>
          <p14:tracePt t="8294" x="855663" y="2452688"/>
          <p14:tracePt t="8311" x="828675" y="2439988"/>
          <p14:tracePt t="8324" x="814388" y="2425700"/>
          <p14:tracePt t="8342" x="800100" y="2425700"/>
          <p14:tracePt t="8355" x="785813" y="2411413"/>
          <p14:tracePt t="8404" x="773113" y="2411413"/>
          <p14:tracePt t="8433" x="744538" y="2411413"/>
          <p14:tracePt t="8450" x="731838" y="2398713"/>
          <p14:tracePt t="8467" x="690563" y="2398713"/>
          <p14:tracePt t="8484" x="661988" y="2398713"/>
          <p14:tracePt t="8496" x="620713" y="2398713"/>
          <p14:tracePt t="8513" x="579438" y="2398713"/>
          <p14:tracePt t="8529" x="523875" y="2398713"/>
          <p14:tracePt t="8546" x="469900" y="2398713"/>
          <p14:tracePt t="8557" x="414338" y="2398713"/>
          <p14:tracePt t="8583" x="317500" y="2425700"/>
          <p14:tracePt t="8590" x="303213" y="2425700"/>
          <p14:tracePt t="8608" x="290513" y="2425700"/>
          <p14:tracePt t="8685" x="290513" y="2439988"/>
          <p14:tracePt t="8750" x="276225" y="2439988"/>
          <p14:tracePt t="8793" x="261938" y="2439988"/>
          <p14:tracePt t="8857" x="276225" y="2439988"/>
          <p14:tracePt t="8871" x="317500" y="2439988"/>
          <p14:tracePt t="8896" x="496888" y="2439988"/>
          <p14:tracePt t="8905" x="579438" y="2439988"/>
          <p14:tracePt t="8921" x="731838" y="2439988"/>
          <p14:tracePt t="8934" x="882650" y="2452688"/>
          <p14:tracePt t="8949" x="1270000" y="2466975"/>
          <p14:tracePt t="8968" x="1849438" y="2481263"/>
          <p14:tracePt t="8979" x="2152650" y="2508250"/>
          <p14:tracePt t="8996" x="2717800" y="2508250"/>
          <p14:tracePt t="9025" x="3794125" y="2508250"/>
          <p14:tracePt t="9043" x="4373563" y="2536825"/>
          <p14:tracePt t="9057" x="4911725" y="2578100"/>
          <p14:tracePt t="9086" x="5575300" y="2605088"/>
          <p14:tracePt t="9113" x="6029325" y="2605088"/>
          <p14:tracePt t="9121" x="6237288" y="2605088"/>
          <p14:tracePt t="9123" x="6402388" y="2605088"/>
          <p14:tracePt t="9136" x="6734175" y="2605088"/>
          <p14:tracePt t="9155" x="7175500" y="2605088"/>
          <p14:tracePt t="9155" x="7534275" y="2605088"/>
          <p14:tracePt t="9170" x="7699375" y="2605088"/>
          <p14:tracePt t="9184" x="8140700" y="2605088"/>
          <p14:tracePt t="9200" x="8416925" y="2619375"/>
          <p14:tracePt t="9217" x="8804275" y="2619375"/>
          <p14:tracePt t="9233" x="9051925" y="2619375"/>
          <p14:tracePt t="9246" x="9175750" y="2619375"/>
          <p14:tracePt t="9262" x="9451975" y="2619375"/>
          <p14:tracePt t="9280" x="9701213" y="2605088"/>
          <p14:tracePt t="9293" x="9975850" y="2590800"/>
          <p14:tracePt t="9621" x="9810750" y="2495550"/>
          <p14:tracePt t="9637" x="9713913" y="2481263"/>
          <p14:tracePt t="9654" x="9631363" y="2481263"/>
          <p14:tracePt t="9681" x="9480550" y="2481263"/>
          <p14:tracePt t="9701" x="9342438" y="2481263"/>
          <p14:tracePt t="9717" x="9190038" y="2466975"/>
          <p14:tracePt t="9733" x="9024938" y="2466975"/>
          <p14:tracePt t="9750" x="8872538" y="2466975"/>
          <p14:tracePt t="9760" x="8624888" y="2466975"/>
          <p14:tracePt t="9783" x="8210550" y="2466975"/>
          <p14:tracePt t="9811" x="7272338" y="2466975"/>
          <p14:tracePt t="9829" x="6692900" y="2466975"/>
          <p14:tracePt t="9842" x="6016625" y="2466975"/>
          <p14:tracePt t="9854" x="5670550" y="2466975"/>
          <p14:tracePt t="9870" x="5299075" y="2452688"/>
          <p14:tracePt t="9899" x="4857750" y="2425700"/>
          <p14:tracePt t="9922" x="4249738" y="2425700"/>
          <p14:tracePt t="9937" x="3822700" y="2425700"/>
          <p14:tracePt t="9950" x="3228975" y="2425700"/>
          <p14:tracePt t="9975" x="2538413" y="2425700"/>
          <p14:tracePt t="9984" x="2414588" y="2425700"/>
          <p14:tracePt t="9996" x="2179638" y="2425700"/>
          <p14:tracePt t="10013" x="1931988" y="2425700"/>
          <p14:tracePt t="10029" x="1600200" y="2425700"/>
          <p14:tracePt t="10044" x="1352550" y="2425700"/>
          <p14:tracePt t="10058" x="1200150" y="2425700"/>
          <p14:tracePt t="10074" x="882650" y="2425700"/>
          <p14:tracePt t="10091" x="744538" y="2425700"/>
          <p14:tracePt t="10114" x="565150" y="2398713"/>
          <p14:tracePt t="10122" x="496888" y="2384425"/>
          <p14:tracePt t="10139" x="344488" y="2370138"/>
          <p14:tracePt t="10152" x="303213" y="2370138"/>
          <p14:tracePt t="10170" x="179388" y="2370138"/>
          <p14:tracePt t="10186" x="138113" y="2370138"/>
          <p14:tracePt t="10217" x="123825" y="2370138"/>
          <p14:tracePt t="10266" x="82550" y="2370138"/>
          <p14:tracePt t="10294" x="68263" y="2370138"/>
          <p14:tracePt t="10340" x="111125" y="2370138"/>
          <p14:tracePt t="10357" x="138113" y="2384425"/>
          <p14:tracePt t="10387" x="152400" y="2384425"/>
          <p14:tracePt t="10430" x="179388" y="2384425"/>
          <p14:tracePt t="10438" x="206375" y="2398713"/>
          <p14:tracePt t="10448" x="234950" y="2398713"/>
          <p14:tracePt t="10467" x="317500" y="2411413"/>
          <p14:tracePt t="10487" x="385763" y="2411413"/>
          <p14:tracePt t="10499" x="427038" y="2411413"/>
          <p14:tracePt t="10510" x="455613" y="2425700"/>
          <p14:tracePt t="10536" x="552450" y="2425700"/>
          <p14:tracePt t="10544" x="635000" y="2439988"/>
          <p14:tracePt t="10548" x="690563" y="2452688"/>
          <p14:tracePt t="10562" x="828675" y="2481263"/>
          <p14:tracePt t="10573" x="923925" y="2481263"/>
          <p14:tracePt t="10591" x="1076325" y="2495550"/>
          <p14:tracePt t="10604" x="1270000" y="2508250"/>
          <p14:tracePt t="10620" x="1435100" y="2508250"/>
          <p14:tracePt t="10636" x="1587500" y="2522538"/>
          <p14:tracePt t="10653" x="1808163" y="2536825"/>
          <p14:tracePt t="10670" x="2028825" y="2549525"/>
          <p14:tracePt t="10688" x="2746375" y="2590800"/>
          <p14:tracePt t="10703" x="2925763" y="2590800"/>
          <p14:tracePt t="10719" x="4470400" y="2590800"/>
          <p14:tracePt t="10736" x="5602288" y="2590800"/>
          <p14:tracePt t="10752" x="6761163" y="2590800"/>
          <p14:tracePt t="10769" x="7575550" y="2590800"/>
          <p14:tracePt t="10776" x="7920038" y="2590800"/>
          <p14:tracePt t="10795" x="8237538" y="2563813"/>
          <p14:tracePt t="10819" x="8720138" y="2508250"/>
          <p14:tracePt t="10824" x="8899525" y="2495550"/>
          <p14:tracePt t="10839" x="9163050" y="2452688"/>
          <p14:tracePt t="10857" x="9563100" y="2452688"/>
          <p14:tracePt t="10873" x="9769475" y="2439988"/>
          <p14:tracePt t="10888" x="9893300" y="2425700"/>
          <p14:tracePt t="10914" x="9948863" y="2411413"/>
          <p14:tracePt t="11262" x="9713913" y="2398713"/>
          <p14:tracePt t="11280" x="9383713" y="2398713"/>
          <p14:tracePt t="11293" x="9066213" y="2398713"/>
          <p14:tracePt t="11306" x="8996363" y="2398713"/>
          <p14:tracePt t="11309" x="8845550" y="2398713"/>
          <p14:tracePt t="11324" x="8499475" y="2398713"/>
          <p14:tracePt t="11341" x="8251825" y="2411413"/>
          <p14:tracePt t="11354" x="8058150" y="2411413"/>
          <p14:tracePt t="11370" x="7713663" y="2425700"/>
          <p14:tracePt t="11396" x="6734175" y="2425700"/>
          <p14:tracePt t="11408" x="6430963" y="2425700"/>
          <p14:tracePt t="11411" x="6251575" y="2425700"/>
          <p14:tracePt t="11419" x="5975350" y="2425700"/>
          <p14:tracePt t="11437" x="5546725" y="2425700"/>
          <p14:tracePt t="11453" x="5202238" y="2425700"/>
          <p14:tracePt t="11469" x="4746625" y="2425700"/>
          <p14:tracePt t="11486" x="4332288" y="2398713"/>
          <p14:tracePt t="11521" x="3228975" y="2398713"/>
          <p14:tracePt t="11529" x="3076575" y="2398713"/>
          <p14:tracePt t="11546" x="2855913" y="2384425"/>
          <p14:tracePt t="11556" x="2787650" y="2384425"/>
          <p14:tracePt t="11586" x="2552700" y="2384425"/>
          <p14:tracePt t="11608" x="2387600" y="2384425"/>
          <p14:tracePt t="11621" x="2317750" y="2384425"/>
          <p14:tracePt t="11621" x="2220913" y="2384425"/>
          <p14:tracePt t="11637" x="2166938" y="2384425"/>
          <p14:tracePt t="11653" x="1808163" y="2384425"/>
          <p14:tracePt t="11684" x="1420813" y="2384425"/>
          <p14:tracePt t="11686" x="1352550" y="2370138"/>
          <p14:tracePt t="11703" x="1158875" y="2370138"/>
          <p14:tracePt t="11716" x="1103313" y="2370138"/>
          <p14:tracePt t="11733" x="731838" y="2370138"/>
          <p14:tracePt t="11746" x="661988" y="2370138"/>
          <p14:tracePt t="11765" x="220663" y="2384425"/>
          <p14:tracePt t="11778" x="123825" y="2384425"/>
          <p14:tracePt t="11780" x="55563" y="2384425"/>
          <p14:tracePt t="12063" x="290513" y="2398713"/>
          <p14:tracePt t="12075" x="344488" y="2398713"/>
          <p14:tracePt t="12091" x="482600" y="2411413"/>
          <p14:tracePt t="12096" x="511175" y="2411413"/>
          <p14:tracePt t="12106" x="538163" y="2411413"/>
          <p14:tracePt t="12121" x="565150" y="2411413"/>
          <p14:tracePt t="12135" x="579438" y="2411413"/>
          <p14:tracePt t="12162" x="661988" y="2411413"/>
          <p14:tracePt t="12169" x="690563" y="2411413"/>
          <p14:tracePt t="12185" x="744538" y="2425700"/>
          <p14:tracePt t="12203" x="785813" y="2439988"/>
          <p14:tracePt t="12216" x="800100" y="2439988"/>
          <p14:tracePt t="12233" x="814388" y="2439988"/>
          <p14:tracePt t="12249" x="869950" y="2439988"/>
          <p14:tracePt t="12261" x="952500" y="2439988"/>
          <p14:tracePt t="12278" x="1117600" y="2452688"/>
          <p14:tracePt t="12296" x="1255713" y="2452688"/>
          <p14:tracePt t="12308" x="1435100" y="2452688"/>
          <p14:tracePt t="12325" x="1628775" y="2452688"/>
          <p14:tracePt t="12341" x="1752600" y="2452688"/>
          <p14:tracePt t="12357" x="1890713" y="2452688"/>
          <p14:tracePt t="12371" x="2055813" y="2466975"/>
          <p14:tracePt t="12386" x="2220913" y="2466975"/>
          <p14:tracePt t="12404" x="2428875" y="2481263"/>
          <p14:tracePt t="12419" x="2593975" y="2495550"/>
          <p14:tracePt t="12436" x="2814638" y="2508250"/>
          <p14:tracePt t="12452" x="3035300" y="2508250"/>
          <p14:tracePt t="12468" x="3449638" y="2508250"/>
          <p14:tracePt t="12485" x="3822700" y="2508250"/>
          <p14:tracePt t="12502" x="4098925" y="2508250"/>
          <p14:tracePt t="12519" x="4484688" y="2508250"/>
          <p14:tracePt t="12545" x="4940300" y="2522538"/>
          <p14:tracePt t="12558" x="5257800" y="2536825"/>
          <p14:tracePt t="12586" x="5837238" y="2536825"/>
          <p14:tracePt t="12608" x="6664325" y="2536825"/>
          <p14:tracePt t="12620" x="6996113" y="2522538"/>
          <p14:tracePt t="12636" x="7396163" y="2508250"/>
          <p14:tracePt t="12653" x="7769225" y="2481263"/>
          <p14:tracePt t="12686" x="8361363" y="2481263"/>
          <p14:tracePt t="12706" x="8637588" y="2481263"/>
          <p14:tracePt t="12714" x="8734425" y="2481263"/>
          <p14:tracePt t="12715" x="8858250" y="2481263"/>
          <p14:tracePt t="12733" x="8983663" y="2481263"/>
          <p14:tracePt t="12750" x="9037638" y="2481263"/>
          <p14:tracePt t="12763" x="9066213" y="2466975"/>
          <p14:tracePt t="12781" x="9107488" y="2466975"/>
          <p14:tracePt t="12796" x="9175750" y="2466975"/>
          <p14:tracePt t="12807" x="9217025" y="2466975"/>
          <p14:tracePt t="12824" x="9342438" y="2466975"/>
          <p14:tracePt t="12841" x="9548813" y="2466975"/>
          <p14:tracePt t="12857" x="9617075" y="2466975"/>
          <p14:tracePt t="12870" x="9645650" y="2466975"/>
          <p14:tracePt t="12887" x="9686925" y="2466975"/>
          <p14:tracePt t="12903" x="9728200" y="2466975"/>
          <p14:tracePt t="12919" x="9742488" y="2466975"/>
          <p14:tracePt t="12935" x="9755188" y="2466975"/>
          <p14:tracePt t="13058" x="9686925" y="2466975"/>
          <p14:tracePt t="13074" x="9493250" y="2466975"/>
          <p14:tracePt t="13091" x="9175750" y="2466975"/>
          <p14:tracePt t="13108" x="8845550" y="2466975"/>
          <p14:tracePt t="13120" x="8651875" y="2466975"/>
          <p14:tracePt t="13145" x="7934325" y="2452688"/>
          <p14:tracePt t="13153" x="7740650" y="2452688"/>
          <p14:tracePt t="13156" x="7381875" y="2452688"/>
          <p14:tracePt t="13171" x="6540500" y="2425700"/>
          <p14:tracePt t="13185" x="5754688" y="2425700"/>
          <p14:tracePt t="13203" x="4843463" y="2398713"/>
          <p14:tracePt t="13216" x="4429125" y="2398713"/>
          <p14:tracePt t="13217" x="4249738" y="2384425"/>
          <p14:tracePt t="13230" x="3919538" y="2370138"/>
          <p14:tracePt t="13248" x="3449638" y="2370138"/>
          <p14:tracePt t="13266" x="2967038" y="2370138"/>
          <p14:tracePt t="13278" x="2635250" y="2370138"/>
          <p14:tracePt t="13294" x="2317750" y="2370138"/>
          <p14:tracePt t="13295" x="2208213" y="2357438"/>
          <p14:tracePt t="13312" x="1876425" y="2343150"/>
          <p14:tracePt t="13323" x="1808163" y="2328863"/>
          <p14:tracePt t="13340" x="1711325" y="2328863"/>
          <p14:tracePt t="13358" x="1682750" y="2316163"/>
          <p14:tracePt t="13371" x="1641475" y="2316163"/>
          <p14:tracePt t="13385" x="1558925" y="2316163"/>
          <p14:tracePt t="13412" x="1200150" y="2301875"/>
          <p14:tracePt t="13416" x="1076325" y="2301875"/>
          <p14:tracePt t="13435" x="938213" y="2287588"/>
          <p14:tracePt t="13452" x="773113" y="2287588"/>
          <p14:tracePt t="13466" x="676275" y="2287588"/>
          <p14:tracePt t="13482" x="538163" y="2287588"/>
          <p14:tracePt t="13499" x="220663" y="2287588"/>
          <p14:tracePt t="13511" x="165100" y="2287588"/>
          <p14:tracePt t="13527" x="111125" y="2287588"/>
          <p14:tracePt t="13590" x="123825" y="2287588"/>
          <p14:tracePt t="13620" x="138113" y="2287588"/>
          <p14:tracePt t="13636" x="179388" y="2287588"/>
          <p14:tracePt t="13653" x="331788" y="2287588"/>
          <p14:tracePt t="13670" x="552450" y="2301875"/>
          <p14:tracePt t="13686" x="923925" y="2301875"/>
          <p14:tracePt t="13700" x="1408113" y="2301875"/>
          <p14:tracePt t="13717" x="1890713" y="2316163"/>
          <p14:tracePt t="13731" x="2235200" y="2328863"/>
          <p14:tracePt t="13749" x="2497138" y="2328863"/>
          <p14:tracePt t="13761" x="2717800" y="2343150"/>
          <p14:tracePt t="13779" x="2952750" y="2357438"/>
          <p14:tracePt t="13792" x="3173413" y="2370138"/>
          <p14:tracePt t="13812" x="3505200" y="2398713"/>
          <p14:tracePt t="13824" x="3752850" y="2398713"/>
          <p14:tracePt t="13841" x="4140200" y="2411413"/>
          <p14:tracePt t="13858" x="4443413" y="2411413"/>
          <p14:tracePt t="13870" x="4691063" y="2411413"/>
          <p14:tracePt t="13898" x="4940300" y="2411413"/>
          <p14:tracePt t="13921" x="5299075" y="2411413"/>
          <p14:tracePt t="13936" x="5519738" y="2425700"/>
          <p14:tracePt t="13949" x="5726113" y="2425700"/>
          <p14:tracePt t="13975" x="5892800" y="2439988"/>
          <p14:tracePt t="13985" x="5934075" y="2439988"/>
          <p14:tracePt t="13988" x="5975350" y="2439988"/>
          <p14:tracePt t="13997" x="6029325" y="2439988"/>
          <p14:tracePt t="14014" x="6084888" y="2439988"/>
          <p14:tracePt t="14026" x="6140450" y="2439988"/>
          <p14:tracePt t="14052" x="6388100" y="2439988"/>
          <p14:tracePt t="14060" x="6513513" y="2439988"/>
          <p14:tracePt t="14072" x="6610350" y="2439988"/>
          <p14:tracePt t="14089" x="6981825" y="2439988"/>
          <p14:tracePt t="14107" x="7189788" y="2439988"/>
          <p14:tracePt t="14119" x="7243763" y="2439988"/>
          <p14:tracePt t="14136" x="7327900" y="2439988"/>
          <p14:tracePt t="14153" x="7451725" y="2439988"/>
          <p14:tracePt t="14183" x="7658100" y="2439988"/>
          <p14:tracePt t="14184" x="7713663" y="2439988"/>
          <p14:tracePt t="14204" x="7837488" y="2439988"/>
          <p14:tracePt t="14217" x="7934325" y="2439988"/>
          <p14:tracePt t="14235" x="8016875" y="2439988"/>
          <p14:tracePt t="14249" x="8181975" y="2439988"/>
          <p14:tracePt t="14261" x="8266113" y="2439988"/>
          <p14:tracePt t="14279" x="8610600" y="2439988"/>
          <p14:tracePt t="14296" x="8775700" y="2452688"/>
          <p14:tracePt t="14314" x="8955088" y="2452688"/>
          <p14:tracePt t="14326" x="9078913" y="2452688"/>
          <p14:tracePt t="14340" x="9134475" y="2452688"/>
          <p14:tracePt t="14358" x="9272588" y="2452688"/>
          <p14:tracePt t="14370" x="9342438" y="2452688"/>
          <p14:tracePt t="14386" x="9534525" y="2452688"/>
          <p14:tracePt t="14403" x="9796463" y="2452688"/>
          <p14:tracePt t="14419" x="9866313" y="2452688"/>
          <p14:tracePt t="14436" x="9907588" y="2452688"/>
          <p14:tracePt t="14451" x="9934575" y="2452688"/>
          <p14:tracePt t="14468" x="9975850" y="2452688"/>
          <p14:tracePt t="14485" x="9990138" y="2452688"/>
          <p14:tracePt t="14502" x="10018713" y="2452688"/>
          <p14:tracePt t="14635" x="10004425" y="2452688"/>
          <p14:tracePt t="14653" x="9948863" y="2452688"/>
          <p14:tracePt t="14671" x="9866313" y="2452688"/>
          <p14:tracePt t="14696" x="9713913" y="2452688"/>
          <p14:tracePt t="14719" x="9396413" y="2439988"/>
          <p14:tracePt t="14732" x="9313863" y="2439988"/>
          <p14:tracePt t="14749" x="8789988" y="2411413"/>
          <p14:tracePt t="14767" x="8445500" y="2411413"/>
          <p14:tracePt t="14775" x="8361363" y="2411413"/>
          <p14:tracePt t="14797" x="8002588" y="2411413"/>
          <p14:tracePt t="14797" x="7823200" y="2411413"/>
          <p14:tracePt t="14808" x="7643813" y="2411413"/>
          <p14:tracePt t="14823" x="7231063" y="2411413"/>
          <p14:tracePt t="14840" x="6816725" y="2411413"/>
          <p14:tracePt t="14857" x="6346825" y="2411413"/>
          <p14:tracePt t="14870" x="5864225" y="2411413"/>
          <p14:tracePt t="14886" x="5464175" y="2411413"/>
          <p14:tracePt t="14903" x="4954588" y="2411413"/>
          <p14:tracePt t="14918" x="4649788" y="2411413"/>
          <p14:tracePt t="14951" x="3698875" y="2398713"/>
          <p14:tracePt t="14971" x="2952750" y="2398713"/>
          <p14:tracePt t="14980" x="2690813" y="2398713"/>
          <p14:tracePt t="15015" x="1958975" y="2398713"/>
          <p14:tracePt t="15031" x="1546225" y="2398713"/>
          <p14:tracePt t="15042" x="1311275" y="2384425"/>
          <p14:tracePt t="15061" x="1173163" y="2370138"/>
          <p14:tracePt t="15073" x="1076325" y="2370138"/>
          <p14:tracePt t="15090" x="1008063" y="2343150"/>
          <p14:tracePt t="15107" x="882650" y="2301875"/>
          <p14:tracePt t="15123" x="649288" y="2233613"/>
          <p14:tracePt t="15136" x="317500" y="2163763"/>
        </p14:tracePtLst>
      </p14:laserTraceLst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1"/>
          <p:cNvSpPr txBox="1"/>
          <p:nvPr/>
        </p:nvSpPr>
        <p:spPr>
          <a:xfrm>
            <a:off x="1231900" y="1803400"/>
            <a:ext cx="7728078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for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(int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k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0;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k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myArray[5];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++k)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{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2019300" y="2184400"/>
            <a:ext cx="3638817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cout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&lt;&lt;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k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&lt;&lt;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endl;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231900" y="2552700"/>
            <a:ext cx="200376" cy="4251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}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cs typeface="Times New Roman" pitchFamily="18" charset="0"/>
              </a:rPr>
              <a:t>What Tokens are Useful Here?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sp>
        <p:nvSpPr>
          <p:cNvPr id="9" name="TextBox 1"/>
          <p:cNvSpPr txBox="1"/>
          <p:nvPr/>
        </p:nvSpPr>
        <p:spPr>
          <a:xfrm>
            <a:off x="2413151" y="3568640"/>
            <a:ext cx="5365576" cy="3393237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for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                                    </a:t>
            </a: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{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int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                                    </a:t>
            </a: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}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&lt;&lt;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                                      </a:t>
            </a: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;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                                         </a:t>
            </a: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&lt;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                                         </a:t>
            </a: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[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                                         </a:t>
            </a: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]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++</a:t>
            </a:r>
          </a:p>
          <a:p>
            <a:pPr>
              <a:lnSpc>
                <a:spcPts val="2900"/>
              </a:lnSpc>
            </a:pPr>
            <a:r>
              <a:rPr lang="en-US" altLang="zh-CN" sz="2600" b="1" dirty="0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Identifier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600" b="1" dirty="0" err="1">
                <a:solidFill>
                  <a:srgbClr val="0000FF"/>
                </a:solidFill>
                <a:latin typeface="Courier New" pitchFamily="18" charset="0"/>
                <a:cs typeface="Courier New" pitchFamily="18" charset="0"/>
              </a:rPr>
              <a:t>IntegerConstant</a:t>
            </a:r>
            <a:endParaRPr lang="en-US" altLang="zh-CN" sz="2600" b="1" dirty="0">
              <a:solidFill>
                <a:srgbClr val="0000FF"/>
              </a:solidFill>
              <a:latin typeface="Courier New" pitchFamily="18" charset="0"/>
              <a:cs typeface="Courier New" pitchFamily="18" charset="0"/>
            </a:endParaRPr>
          </a:p>
        </p:txBody>
      </p:sp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B816F405-06EA-4EBE-8E6D-990212B14E2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088"/>
    </mc:Choice>
    <mc:Fallback xmlns="">
      <p:transition spd="slow" advTm="91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9" grpId="0"/>
    </p:bldLst>
  </p:timing>
  <p:extLst>
    <p:ext uri="{3A86A75C-4F4B-4683-9AE1-C65F6400EC91}">
      <p14:laserTraceLst xmlns:p14="http://schemas.microsoft.com/office/powerpoint/2010/main">
        <p14:tracePtLst>
          <p14:tracePt t="2324" x="3602038" y="4659313"/>
          <p14:tracePt t="3150" x="3684588" y="4645025"/>
          <p14:tracePt t="3160" x="3878263" y="4645025"/>
          <p14:tracePt t="3183" x="4043363" y="4618038"/>
          <p14:tracePt t="3212" x="3919538" y="4465638"/>
          <p14:tracePt t="3224" x="3863975" y="4383088"/>
          <p14:tracePt t="3239" x="3767138" y="4203700"/>
          <p14:tracePt t="3255" x="3752850" y="4038600"/>
          <p14:tracePt t="3269" x="3740150" y="3886200"/>
          <p14:tracePt t="3288" x="3643313" y="3679825"/>
          <p14:tracePt t="3301" x="3505200" y="3459163"/>
          <p14:tracePt t="3317" x="3340100" y="3267075"/>
          <p14:tracePt t="3334" x="3173413" y="3087688"/>
          <p14:tracePt t="3350" x="2994025" y="2935288"/>
          <p14:tracePt t="3366" x="2884488" y="2811463"/>
          <p14:tracePt t="3380" x="2759075" y="2687638"/>
          <p14:tracePt t="3399" x="2663825" y="2590800"/>
          <p14:tracePt t="3416" x="2608263" y="2563813"/>
          <p14:tracePt t="3434" x="2593975" y="2563813"/>
          <p14:tracePt t="3445" x="2579688" y="2563813"/>
          <p14:tracePt t="3461" x="2566988" y="2563813"/>
          <p14:tracePt t="3481" x="2566988" y="2549525"/>
          <p14:tracePt t="3632" x="2566988" y="2563813"/>
          <p14:tracePt t="3872" x="2566988" y="2632075"/>
          <p14:tracePt t="3882" x="2566988" y="2784475"/>
          <p14:tracePt t="3905" x="2566988" y="2798763"/>
          <p14:tracePt t="3943" x="2579688" y="2798763"/>
          <p14:tracePt t="3964" x="2593975" y="2798763"/>
          <p14:tracePt t="3989" x="2608263" y="2811463"/>
          <p14:tracePt t="3991" x="2608263" y="2825750"/>
          <p14:tracePt t="4004" x="2622550" y="2825750"/>
          <p14:tracePt t="4022" x="2622550" y="2840038"/>
          <p14:tracePt t="4036" x="2635250" y="2840038"/>
          <p14:tracePt t="4069" x="2649538" y="2840038"/>
          <p14:tracePt t="4182" x="2635250" y="2840038"/>
          <p14:tracePt t="4197" x="2608263" y="2852738"/>
          <p14:tracePt t="4227" x="2579688" y="2881313"/>
          <p14:tracePt t="4241" x="2579688" y="2894013"/>
          <p14:tracePt t="4243" x="2552700" y="2894013"/>
          <p14:tracePt t="4256" x="2538413" y="2922588"/>
          <p14:tracePt t="4270" x="2497138" y="2949575"/>
          <p14:tracePt t="4289" x="2443163" y="2990850"/>
          <p14:tracePt t="4303" x="2387600" y="3032125"/>
          <p14:tracePt t="4317" x="2317750" y="3073400"/>
          <p14:tracePt t="4335" x="2290763" y="3101975"/>
          <p14:tracePt t="4350" x="2276475" y="3114675"/>
          <p14:tracePt t="4368" x="2263775" y="3128963"/>
          <p14:tracePt t="4382" x="2249488" y="3128963"/>
          <p14:tracePt t="4399" x="2220913" y="3143250"/>
          <p14:tracePt t="4417" x="2208213" y="3155950"/>
          <p14:tracePt t="4571" x="2208213" y="3170238"/>
          <p14:tracePt t="4584" x="2208213" y="3184525"/>
          <p14:tracePt t="4599" x="2208213" y="3197225"/>
          <p14:tracePt t="4619" x="2208213" y="3211513"/>
          <p14:tracePt t="4632" x="2220913" y="3225800"/>
          <p14:tracePt t="4655" x="2235200" y="3238500"/>
          <p14:tracePt t="4665" x="2235200" y="3252788"/>
          <p14:tracePt t="4713" x="2249488" y="3279775"/>
          <p14:tracePt t="4725" x="2276475" y="3308350"/>
          <p14:tracePt t="4739" x="2276475" y="3321050"/>
          <p14:tracePt t="4755" x="2276475" y="3335338"/>
          <p14:tracePt t="4771" x="2276475" y="3349625"/>
          <p14:tracePt t="4786" x="2276475" y="3363913"/>
          <p14:tracePt t="4800" x="2290763" y="3376613"/>
          <p14:tracePt t="4818" x="2305050" y="3405188"/>
          <p14:tracePt t="4834" x="2305050" y="3417888"/>
          <p14:tracePt t="4849" x="2305050" y="3459163"/>
          <p14:tracePt t="4866" x="2290763" y="3487738"/>
          <p14:tracePt t="4882" x="2249488" y="3500438"/>
          <p14:tracePt t="4899" x="2193925" y="3514725"/>
          <p14:tracePt t="4916" x="2111375" y="3529013"/>
          <p14:tracePt t="4933" x="2028825" y="3529013"/>
          <p14:tracePt t="4948" x="1946275" y="3529013"/>
          <p14:tracePt t="4965" x="1820863" y="3514725"/>
          <p14:tracePt t="4972" x="1711325" y="3487738"/>
          <p14:tracePt t="4988" x="1490663" y="3376613"/>
          <p14:tracePt t="5005" x="1311275" y="3294063"/>
          <p14:tracePt t="5019" x="1158875" y="3225800"/>
          <p14:tracePt t="5034" x="979488" y="3114675"/>
          <p14:tracePt t="5055" x="800100" y="2990850"/>
          <p14:tracePt t="5068" x="661988" y="2840038"/>
          <p14:tracePt t="5083" x="593725" y="2770188"/>
          <p14:tracePt t="5100" x="427038" y="2578100"/>
          <p14:tracePt t="5118" x="331788" y="2398713"/>
          <p14:tracePt t="5132" x="290513" y="2287588"/>
          <p14:tracePt t="5149" x="290513" y="2219325"/>
          <p14:tracePt t="5165" x="317500" y="2149475"/>
          <p14:tracePt t="5182" x="358775" y="2054225"/>
          <p14:tracePt t="5202" x="523875" y="1860550"/>
          <p14:tracePt t="5215" x="538163" y="1833563"/>
          <p14:tracePt t="5216" x="635000" y="1751013"/>
          <p14:tracePt t="5227" x="717550" y="1681163"/>
          <p14:tracePt t="5241" x="938213" y="1543050"/>
          <p14:tracePt t="5255" x="1020763" y="1530350"/>
          <p14:tracePt t="5257" x="1158875" y="1460500"/>
          <p14:tracePt t="5278" x="1476375" y="1365250"/>
          <p14:tracePt t="5288" x="1587500" y="1336675"/>
          <p14:tracePt t="5290" x="1876425" y="1281113"/>
          <p14:tracePt t="5305" x="2179638" y="1227138"/>
          <p14:tracePt t="5318" x="2690813" y="1157288"/>
          <p14:tracePt t="5336" x="3022600" y="1130300"/>
          <p14:tracePt t="5350" x="3381375" y="1089025"/>
          <p14:tracePt t="5366" x="3711575" y="1062038"/>
          <p14:tracePt t="5384" x="3973513" y="1062038"/>
          <p14:tracePt t="5400" x="4319588" y="1062038"/>
          <p14:tracePt t="5416" x="4608513" y="1062038"/>
          <p14:tracePt t="5433" x="4870450" y="1062038"/>
          <p14:tracePt t="5449" x="5478463" y="1062038"/>
          <p14:tracePt t="5460" x="6043613" y="1089025"/>
          <p14:tracePt t="5483" x="6540500" y="1116013"/>
          <p14:tracePt t="5489" x="6816725" y="1144588"/>
          <p14:tracePt t="5505" x="7161213" y="1157288"/>
          <p14:tracePt t="5524" x="7672388" y="1171575"/>
          <p14:tracePt t="5540" x="7878763" y="1185863"/>
          <p14:tracePt t="5550" x="7961313" y="1198563"/>
          <p14:tracePt t="5569" x="8072438" y="1198563"/>
          <p14:tracePt t="5582" x="8224838" y="1239838"/>
          <p14:tracePt t="5601" x="8293100" y="1268413"/>
          <p14:tracePt t="5620" x="8404225" y="1365250"/>
          <p14:tracePt t="5631" x="8486775" y="1419225"/>
          <p14:tracePt t="5633" x="8555038" y="1474788"/>
          <p14:tracePt t="5646" x="8610600" y="1516063"/>
          <p14:tracePt t="5668" x="8858250" y="1639888"/>
          <p14:tracePt t="5681" x="9078913" y="1722438"/>
          <p14:tracePt t="5696" x="9204325" y="1763713"/>
          <p14:tracePt t="5707" x="9231313" y="1804988"/>
          <p14:tracePt t="5725" x="9258300" y="1833563"/>
          <p14:tracePt t="5738" x="9286875" y="1889125"/>
          <p14:tracePt t="5754" x="9301163" y="1998663"/>
          <p14:tracePt t="5772" x="9301163" y="2136775"/>
          <p14:tracePt t="5785" x="9328150" y="2287588"/>
          <p14:tracePt t="5800" x="9328150" y="2495550"/>
          <p14:tracePt t="5817" x="9313863" y="2632075"/>
          <p14:tracePt t="5833" x="9217025" y="2770188"/>
          <p14:tracePt t="5850" x="8969375" y="2922588"/>
          <p14:tracePt t="5866" x="8678863" y="3017838"/>
          <p14:tracePt t="5883" x="8031163" y="3143250"/>
          <p14:tracePt t="5902" x="7092950" y="3252788"/>
          <p14:tracePt t="5914" x="6872288" y="3279775"/>
          <p14:tracePt t="5936" x="6072188" y="3363913"/>
          <p14:tracePt t="5947" x="5864225" y="3376613"/>
          <p14:tracePt t="5949" x="5505450" y="3405188"/>
          <p14:tracePt t="5962" x="5037138" y="3459163"/>
          <p14:tracePt t="5964" x="4691063" y="3473450"/>
          <p14:tracePt t="5975" x="4319588" y="3473450"/>
          <p14:tracePt t="5990" x="3519488" y="3500438"/>
          <p14:tracePt t="6007" x="2981325" y="3500438"/>
          <p14:tracePt t="6020" x="2579688" y="3500438"/>
          <p14:tracePt t="6038" x="2235200" y="3500438"/>
          <p14:tracePt t="6053" x="1793875" y="3459163"/>
          <p14:tracePt t="6069" x="1420813" y="3432175"/>
          <p14:tracePt t="6086" x="1049338" y="3390900"/>
          <p14:tracePt t="6099" x="773113" y="3321050"/>
          <p14:tracePt t="6116" x="579438" y="3279775"/>
          <p14:tracePt t="6134" x="400050" y="3211513"/>
          <p14:tracePt t="6149" x="276225" y="3170238"/>
          <p14:tracePt t="6165" x="165100" y="3101975"/>
          <p14:tracePt t="6186" x="111125" y="3032125"/>
          <p14:tracePt t="6193" x="111125" y="3005138"/>
          <p14:tracePt t="6211" x="111125" y="2935288"/>
          <p14:tracePt t="6224" x="152400" y="2825750"/>
          <p14:tracePt t="6238" x="165100" y="2687638"/>
          <p14:tracePt t="6255" x="165100" y="2508250"/>
          <p14:tracePt t="6272" x="152400" y="2343150"/>
          <p14:tracePt t="6288" x="138113" y="2149475"/>
          <p14:tracePt t="6301" x="152400" y="2054225"/>
          <p14:tracePt t="6316" x="220663" y="1957388"/>
          <p14:tracePt t="6336" x="331788" y="1889125"/>
          <p14:tracePt t="6350" x="496888" y="1804988"/>
          <p14:tracePt t="6370" x="703263" y="1709738"/>
          <p14:tracePt t="6381" x="800100" y="1668463"/>
          <p14:tracePt t="6383" x="882650" y="1627188"/>
          <p14:tracePt t="6405" x="1282700" y="1501775"/>
          <p14:tracePt t="6415" x="1420813" y="1474788"/>
          <p14:tracePt t="6430" x="1738313" y="1406525"/>
          <p14:tracePt t="6445" x="1987550" y="1365250"/>
          <p14:tracePt t="6467" x="2428875" y="1309688"/>
          <p14:tracePt t="6479" x="2566988" y="1295400"/>
          <p14:tracePt t="6490" x="2828925" y="1281113"/>
          <p14:tracePt t="6506" x="3284538" y="1268413"/>
          <p14:tracePt t="6520" x="3987800" y="1239838"/>
          <p14:tracePt t="6540" x="4346575" y="1227138"/>
          <p14:tracePt t="6552" x="4899025" y="1227138"/>
          <p14:tracePt t="6571" x="5299075" y="1227138"/>
          <p14:tracePt t="6586" x="5849938" y="1227138"/>
          <p14:tracePt t="6599" x="6002338" y="1227138"/>
          <p14:tracePt t="6617" x="6899275" y="1227138"/>
          <p14:tracePt t="6634" x="7423150" y="1212850"/>
          <p14:tracePt t="6652" x="7727950" y="1212850"/>
          <p14:tracePt t="6663" x="7866063" y="1212850"/>
          <p14:tracePt t="6681" x="8002588" y="1227138"/>
          <p14:tracePt t="6697" x="8113713" y="1268413"/>
          <p14:tracePt t="6708" x="8169275" y="1281113"/>
          <p14:tracePt t="6723" x="8348663" y="1336675"/>
          <p14:tracePt t="6740" x="8528050" y="1377950"/>
          <p14:tracePt t="6757" x="8637588" y="1447800"/>
          <p14:tracePt t="6771" x="8666163" y="1460500"/>
          <p14:tracePt t="6772" x="8707438" y="1489075"/>
          <p14:tracePt t="6786" x="8748713" y="1530350"/>
          <p14:tracePt t="6801" x="8845550" y="1612900"/>
          <p14:tracePt t="6816" x="8983663" y="1722438"/>
          <p14:tracePt t="6832" x="9107488" y="1833563"/>
          <p14:tracePt t="6848" x="9245600" y="1984375"/>
          <p14:tracePt t="6863" x="9313863" y="2095500"/>
          <p14:tracePt t="6886" x="9355138" y="2316163"/>
          <p14:tracePt t="6899" x="9355138" y="2384425"/>
          <p14:tracePt t="6919" x="9355138" y="2452688"/>
          <p14:tracePt t="6931" x="9355138" y="2536825"/>
          <p14:tracePt t="6945" x="9342438" y="2632075"/>
          <p14:tracePt t="6962" x="9286875" y="2770188"/>
          <p14:tracePt t="6975" x="9258300" y="2852738"/>
          <p14:tracePt t="6979" x="9231313" y="2908300"/>
          <p14:tracePt t="6988" x="9175750" y="2990850"/>
          <p14:tracePt t="7012" x="8969375" y="3155950"/>
          <p14:tracePt t="7026" x="8775700" y="3267075"/>
          <p14:tracePt t="7039" x="8678863" y="3294063"/>
          <p14:tracePt t="7041" x="8528050" y="3321050"/>
          <p14:tracePt t="7052" x="8431213" y="3335338"/>
          <p14:tracePt t="7066" x="8181975" y="3376613"/>
          <p14:tracePt t="7084" x="7727950" y="3417888"/>
          <p14:tracePt t="7100" x="7340600" y="3446463"/>
          <p14:tracePt t="7113" x="6775450" y="3487738"/>
          <p14:tracePt t="7129" x="6208713" y="3487738"/>
          <p14:tracePt t="7146" x="5864225" y="3500438"/>
          <p14:tracePt t="7161" x="5437188" y="3500438"/>
          <p14:tracePt t="7180" x="4926013" y="3500438"/>
          <p14:tracePt t="7192" x="4719638" y="3487738"/>
          <p14:tracePt t="7209" x="4167188" y="3487738"/>
          <p14:tracePt t="7227" x="3752850" y="3487738"/>
          <p14:tracePt t="7239" x="3340100" y="3473450"/>
          <p14:tracePt t="7255" x="2952750" y="3432175"/>
          <p14:tracePt t="7271" x="2759075" y="3405188"/>
          <p14:tracePt t="7289" x="2525713" y="3376613"/>
          <p14:tracePt t="7301" x="2387600" y="3363913"/>
          <p14:tracePt t="7317" x="2028825" y="3321050"/>
          <p14:tracePt t="7333" x="1725613" y="3294063"/>
          <p14:tracePt t="7353" x="1517650" y="3279775"/>
          <p14:tracePt t="7366" x="1393825" y="3267075"/>
          <p14:tracePt t="7386" x="1296988" y="3267075"/>
          <p14:tracePt t="7399" x="1270000" y="3267075"/>
          <p14:tracePt t="7400" x="1228725" y="3267075"/>
          <p14:tracePt t="7414" x="1200150" y="3267075"/>
          <p14:tracePt t="7434" x="1062038" y="3267075"/>
          <p14:tracePt t="7447" x="1049338" y="3267075"/>
          <p14:tracePt t="7584" x="1076325" y="3252788"/>
          <p14:tracePt t="7601" x="1144588" y="3238500"/>
          <p14:tracePt t="7619" x="1311275" y="3238500"/>
          <p14:tracePt t="7634" x="1490663" y="3238500"/>
          <p14:tracePt t="7654" x="1738313" y="3252788"/>
          <p14:tracePt t="7665" x="1931988" y="3252788"/>
          <p14:tracePt t="7684" x="2400300" y="3294063"/>
          <p14:tracePt t="7710" x="2925763" y="3294063"/>
          <p14:tracePt t="7726" x="3146425" y="3308350"/>
          <p14:tracePt t="7743" x="3476625" y="3308350"/>
          <p14:tracePt t="7748" x="3587750" y="3308350"/>
          <p14:tracePt t="7758" x="3835400" y="3308350"/>
          <p14:tracePt t="7775" x="4140200" y="3308350"/>
          <p14:tracePt t="7787" x="4387850" y="3321050"/>
          <p14:tracePt t="7806" x="4746625" y="3335338"/>
          <p14:tracePt t="7822" x="4995863" y="3335338"/>
          <p14:tracePt t="7833" x="5326063" y="3335338"/>
          <p14:tracePt t="7850" x="5684838" y="3335338"/>
          <p14:tracePt t="7867" x="5934075" y="3335338"/>
          <p14:tracePt t="7884" x="6208713" y="3308350"/>
          <p14:tracePt t="7900" x="6472238" y="3308350"/>
          <p14:tracePt t="7915" x="6664325" y="3308350"/>
          <p14:tracePt t="7934" x="6996113" y="3308350"/>
          <p14:tracePt t="7963" x="7299325" y="3308350"/>
          <p14:tracePt t="7978" x="7534275" y="3308350"/>
          <p14:tracePt t="7990" x="7769225" y="3308350"/>
          <p14:tracePt t="8005" x="7893050" y="3279775"/>
          <p14:tracePt t="8023" x="8266113" y="3252788"/>
          <p14:tracePt t="8039" x="8416925" y="3252788"/>
          <p14:tracePt t="8052" x="8486775" y="3252788"/>
          <p14:tracePt t="8066" x="8528050" y="3252788"/>
          <p14:tracePt t="8088" x="8707438" y="3238500"/>
          <p14:tracePt t="8101" x="8789988" y="3211513"/>
          <p14:tracePt t="8116" x="8942388" y="3184525"/>
          <p14:tracePt t="8133" x="9024938" y="3170238"/>
          <p14:tracePt t="8150" x="9051925" y="3170238"/>
          <p14:tracePt t="8183" x="9066213" y="3170238"/>
          <p14:tracePt t="8193" x="9078913" y="3170238"/>
          <p14:tracePt t="8194" x="9093200" y="3170238"/>
          <p14:tracePt t="8207" x="9107488" y="3170238"/>
          <p14:tracePt t="8225" x="9134475" y="3170238"/>
          <p14:tracePt t="8227" x="9148763" y="3170238"/>
          <p14:tracePt t="8239" x="9163050" y="3155950"/>
          <p14:tracePt t="8254" x="9175750" y="3143250"/>
          <p14:tracePt t="8273" x="9204325" y="3087688"/>
          <p14:tracePt t="8289" x="9231313" y="3032125"/>
          <p14:tracePt t="8307" x="9245600" y="2935288"/>
          <p14:tracePt t="8321" x="9272588" y="2825750"/>
          <p14:tracePt t="8336" x="9286875" y="2755900"/>
          <p14:tracePt t="8353" x="9301163" y="2578100"/>
          <p14:tracePt t="8366" x="9301163" y="2495550"/>
          <p14:tracePt t="8380" x="9301163" y="2481263"/>
          <p14:tracePt t="8399" x="9190038" y="2328863"/>
          <p14:tracePt t="8416" x="9066213" y="2219325"/>
          <p14:tracePt t="8433" x="8845550" y="2066925"/>
          <p14:tracePt t="8441" x="8763000" y="2025650"/>
          <p14:tracePt t="8466" x="8278813" y="1804988"/>
          <p14:tracePt t="8476" x="7920038" y="1654175"/>
          <p14:tracePt t="8489" x="7493000" y="1489075"/>
          <p14:tracePt t="8504" x="7010400" y="1336675"/>
          <p14:tracePt t="8522" x="6499225" y="1227138"/>
          <p14:tracePt t="8538" x="6002338" y="1171575"/>
          <p14:tracePt t="8553" x="5422900" y="1144588"/>
          <p14:tracePt t="8571" x="4664075" y="1089025"/>
          <p14:tracePt t="8572" x="4237038" y="1062038"/>
          <p14:tracePt t="8584" x="3905250" y="1062038"/>
          <p14:tracePt t="8603" x="3284538" y="1047750"/>
          <p14:tracePt t="8615" x="2981325" y="1047750"/>
          <p14:tracePt t="8634" x="2538413" y="1047750"/>
          <p14:tracePt t="8651" x="2220913" y="1047750"/>
          <p14:tracePt t="8677" x="2000250" y="1047750"/>
          <p14:tracePt t="8695" x="1808163" y="1047750"/>
          <p14:tracePt t="8712" x="1558925" y="1103313"/>
          <p14:tracePt t="8723" x="1503363" y="1130300"/>
          <p14:tracePt t="8743" x="1255713" y="1185863"/>
          <p14:tracePt t="8755" x="1090613" y="1239838"/>
          <p14:tracePt t="8771" x="952500" y="1295400"/>
          <p14:tracePt t="8788" x="869950" y="1350963"/>
          <p14:tracePt t="8804" x="841375" y="1377950"/>
          <p14:tracePt t="8817" x="800100" y="1419225"/>
          <p14:tracePt t="8833" x="731838" y="1489075"/>
          <p14:tracePt t="8849" x="690563" y="1571625"/>
          <p14:tracePt t="8865" x="635000" y="1654175"/>
          <p14:tracePt t="8883" x="579438" y="1736725"/>
          <p14:tracePt t="8898" x="565150" y="1804988"/>
          <p14:tracePt t="8915" x="538163" y="1930400"/>
          <p14:tracePt t="8931" x="523875" y="2039938"/>
          <p14:tracePt t="8948" x="511175" y="2274888"/>
          <p14:tracePt t="8964" x="538163" y="2466975"/>
          <p14:tracePt t="8989" x="649288" y="2660650"/>
          <p14:tracePt t="9005" x="744538" y="2811463"/>
          <p14:tracePt t="9022" x="841375" y="2949575"/>
          <p14:tracePt t="9035" x="952500" y="3073400"/>
          <p14:tracePt t="9052" x="1062038" y="3170238"/>
          <p14:tracePt t="9066" x="1214438" y="3267075"/>
          <p14:tracePt t="9083" x="1323975" y="3335338"/>
          <p14:tracePt t="9099" x="1462088" y="3390900"/>
          <p14:tracePt t="9115" x="1600200" y="3446463"/>
          <p14:tracePt t="9132" x="1793875" y="3487738"/>
          <p14:tracePt t="9149" x="2055813" y="3514725"/>
          <p14:tracePt t="9165" x="2317750" y="3556000"/>
          <p14:tracePt t="9183" x="2635250" y="3582988"/>
          <p14:tracePt t="9198" x="2801938" y="3611563"/>
          <p14:tracePt t="9214" x="3008313" y="3624263"/>
          <p14:tracePt t="9231" x="3255963" y="3624263"/>
          <p14:tracePt t="9257" x="3725863" y="3597275"/>
          <p14:tracePt t="9270" x="4002088" y="3597275"/>
          <p14:tracePt t="9287" x="4416425" y="3597275"/>
          <p14:tracePt t="9300" x="4552950" y="3597275"/>
          <p14:tracePt t="9319" x="4995863" y="3597275"/>
          <p14:tracePt t="9333" x="5105400" y="3597275"/>
          <p14:tracePt t="9349" x="5616575" y="3556000"/>
          <p14:tracePt t="9366" x="5849938" y="3529013"/>
          <p14:tracePt t="9386" x="6113463" y="3500438"/>
          <p14:tracePt t="9401" x="6305550" y="3487738"/>
          <p14:tracePt t="9413" x="6526213" y="3487738"/>
          <p14:tracePt t="9435" x="6746875" y="3487738"/>
          <p14:tracePt t="9447" x="6969125" y="3487738"/>
          <p14:tracePt t="9461" x="7231063" y="3459163"/>
          <p14:tracePt t="9474" x="7340600" y="3417888"/>
          <p14:tracePt t="9478" x="7451725" y="3405188"/>
          <p14:tracePt t="9498" x="7866063" y="3321050"/>
          <p14:tracePt t="9507" x="8016875" y="3308350"/>
          <p14:tracePt t="9526" x="8251825" y="3252788"/>
          <p14:tracePt t="9536" x="8293100" y="3238500"/>
          <p14:tracePt t="9539" x="8499475" y="3197225"/>
          <p14:tracePt t="9552" x="8555038" y="3184525"/>
          <p14:tracePt t="9569" x="8872538" y="3087688"/>
          <p14:tracePt t="9585" x="9024938" y="3060700"/>
          <p14:tracePt t="9601" x="9134475" y="2990850"/>
          <p14:tracePt t="9618" x="9217025" y="2922588"/>
          <p14:tracePt t="9632" x="9313863" y="2840038"/>
          <p14:tracePt t="9650" x="9424988" y="2714625"/>
          <p14:tracePt t="9665" x="9507538" y="2605088"/>
          <p14:tracePt t="9681" x="9604375" y="2481263"/>
          <p14:tracePt t="9702" x="9672638" y="2357438"/>
          <p14:tracePt t="9713" x="9672638" y="2328863"/>
          <p14:tracePt t="9727" x="9672638" y="2274888"/>
          <p14:tracePt t="9740" x="9672638" y="2246313"/>
          <p14:tracePt t="9766" x="9617075" y="2178050"/>
          <p14:tracePt t="9771" x="9590088" y="2136775"/>
          <p14:tracePt t="9797" x="9451975" y="1984375"/>
          <p14:tracePt t="9806" x="9396413" y="1943100"/>
          <p14:tracePt t="9818" x="9328150" y="1901825"/>
          <p14:tracePt t="9838" x="9037638" y="1804988"/>
          <p14:tracePt t="9849" x="8831263" y="1763713"/>
          <p14:tracePt t="9866" x="8361363" y="1695450"/>
          <p14:tracePt t="9879" x="7575550" y="1654175"/>
          <p14:tracePt t="9895" x="6746875" y="1627188"/>
          <p14:tracePt t="9912" x="5961063" y="1627188"/>
          <p14:tracePt t="9928" x="5160963" y="1627188"/>
          <p14:tracePt t="9945" x="4291013" y="1668463"/>
          <p14:tracePt t="9962" x="3076575" y="1681163"/>
          <p14:tracePt t="9973" x="2663825" y="1681163"/>
          <p14:tracePt t="9987" x="2193925" y="1722438"/>
          <p14:tracePt t="10011" x="1628775" y="1736725"/>
          <p14:tracePt t="10021" x="1517650" y="1751013"/>
          <p14:tracePt t="10038" x="1323975" y="1763713"/>
          <p14:tracePt t="10051" x="1131888" y="1804988"/>
          <p14:tracePt t="10072" x="855663" y="1889125"/>
          <p14:tracePt t="10082" x="649288" y="1916113"/>
          <p14:tracePt t="10099" x="414338" y="1943100"/>
          <p14:tracePt t="10116" x="234950" y="1957388"/>
          <p14:tracePt t="10129" x="96838" y="1984375"/>
          <p14:tracePt t="10146" x="41275" y="1998663"/>
          <p14:tracePt t="10163" x="26988" y="2012950"/>
          <p14:tracePt t="10176" x="0" y="2054225"/>
          <p14:tracePt t="10243" x="96838" y="2452688"/>
          <p14:tracePt t="10256" x="234950" y="2619375"/>
          <p14:tracePt t="10271" x="441325" y="2743200"/>
          <p14:tracePt t="10288" x="649288" y="2840038"/>
          <p14:tracePt t="10304" x="993775" y="3005138"/>
          <p14:tracePt t="10316" x="1323975" y="3155950"/>
          <p14:tracePt t="10343" x="1725613" y="3308350"/>
          <p14:tracePt t="10354" x="1958975" y="3390900"/>
          <p14:tracePt t="10368" x="2028825" y="3417888"/>
          <p14:tracePt t="10385" x="2193925" y="3473450"/>
          <p14:tracePt t="10399" x="2276475" y="3487738"/>
          <p14:tracePt t="10415" x="2387600" y="3556000"/>
          <p14:tracePt t="10431" x="2484438" y="3597275"/>
          <p14:tracePt t="10448" x="2663825" y="3694113"/>
          <p14:tracePt t="10465" x="2897188" y="3790950"/>
          <p14:tracePt t="10492" x="3284538" y="3941763"/>
          <p14:tracePt t="10505" x="3476625" y="4011613"/>
          <p14:tracePt t="10523" x="3711575" y="4094163"/>
          <p14:tracePt t="10539" x="3849688" y="4135438"/>
          <p14:tracePt t="10553" x="3905250" y="4148138"/>
          <p14:tracePt t="10567" x="3919538" y="4148138"/>
          <p14:tracePt t="12465" x="0" y="0"/>
        </p14:tracePtLst>
        <p14:tracePtLst>
          <p14:tracePt t="14779" x="3919538" y="4148138"/>
          <p14:tracePt t="15726" x="3919538" y="4121150"/>
          <p14:tracePt t="15744" x="3878263" y="4038600"/>
          <p14:tracePt t="15755" x="3878263" y="3970338"/>
          <p14:tracePt t="15770" x="3878263" y="3832225"/>
          <p14:tracePt t="15788" x="3849688" y="3749675"/>
          <p14:tracePt t="15803" x="3740150" y="3679825"/>
          <p14:tracePt t="15821" x="3587750" y="3624263"/>
          <p14:tracePt t="15834" x="3367088" y="3541713"/>
          <p14:tracePt t="15848" x="3243263" y="3473450"/>
          <p14:tracePt t="15864" x="3090863" y="3376613"/>
          <p14:tracePt t="15881" x="2967038" y="3279775"/>
          <p14:tracePt t="15897" x="2828925" y="3155950"/>
          <p14:tracePt t="15914" x="2690813" y="3046413"/>
          <p14:tracePt t="15930" x="2593975" y="2963863"/>
          <p14:tracePt t="15945" x="2511425" y="2935288"/>
          <p14:tracePt t="15964" x="2414588" y="2908300"/>
          <p14:tracePt t="15972" x="2373313" y="2908300"/>
          <p14:tracePt t="15995" x="2290763" y="2867025"/>
          <p14:tracePt t="16013" x="2179638" y="2840038"/>
          <p14:tracePt t="16015" x="2138363" y="2811463"/>
          <p14:tracePt t="16021" x="2097088" y="2798763"/>
          <p14:tracePt t="16036" x="1905000" y="2728913"/>
          <p14:tracePt t="16055" x="1752600" y="2660650"/>
          <p14:tracePt t="16070" x="1641475" y="2605088"/>
          <p14:tracePt t="16082" x="1600200" y="2578100"/>
          <p14:tracePt t="16101" x="1546225" y="2522538"/>
          <p14:tracePt t="16114" x="1531938" y="2522538"/>
          <p14:tracePt t="16131" x="1517650" y="2508250"/>
          <p14:tracePt t="16147" x="1490663" y="2508250"/>
          <p14:tracePt t="16164" x="1462088" y="2508250"/>
          <p14:tracePt t="16181" x="1462088" y="2522538"/>
          <p14:tracePt t="16196" x="1449388" y="2522538"/>
          <p14:tracePt t="16213" x="1449388" y="2536825"/>
          <p14:tracePt t="16277" x="1435100" y="2536825"/>
          <p14:tracePt t="16289" x="1420813" y="2536825"/>
          <p14:tracePt t="16302" x="1420813" y="2549525"/>
          <p14:tracePt t="16318" x="1379538" y="2578100"/>
          <p14:tracePt t="16333" x="1352550" y="2590800"/>
          <p14:tracePt t="16427" x="1338263" y="2619375"/>
          <p14:tracePt t="16444" x="1323975" y="2687638"/>
          <p14:tracePt t="16461" x="1323975" y="2714625"/>
          <p14:tracePt t="16477" x="1323975" y="2811463"/>
          <p14:tracePt t="16489" x="1352550" y="2867025"/>
          <p14:tracePt t="16509" x="1408113" y="3032125"/>
          <p14:tracePt t="16519" x="1435100" y="3114675"/>
          <p14:tracePt t="16536" x="1462088" y="3294063"/>
          <p14:tracePt t="16552" x="1476375" y="3417888"/>
          <p14:tracePt t="16569" x="1490663" y="3500438"/>
          <p14:tracePt t="16582" x="1490663" y="3556000"/>
          <p14:tracePt t="16600" x="1503363" y="3611563"/>
          <p14:tracePt t="16614" x="1531938" y="3679825"/>
          <p14:tracePt t="16632" x="1587500" y="3817938"/>
          <p14:tracePt t="16647" x="1628775" y="3914775"/>
          <p14:tracePt t="16667" x="1655763" y="4011613"/>
          <p14:tracePt t="16681" x="1670050" y="4024313"/>
          <p14:tracePt t="16694" x="1682750" y="4052888"/>
          <p14:tracePt t="16714" x="1711325" y="4079875"/>
          <p14:tracePt t="16726" x="1738313" y="4079875"/>
          <p14:tracePt t="16748" x="1752600" y="4106863"/>
          <p14:tracePt t="16757" x="1766888" y="4121150"/>
          <p14:tracePt t="16762" x="1779588" y="4135438"/>
          <p14:tracePt t="16772" x="1779588" y="4148138"/>
          <p14:tracePt t="16794" x="1793875" y="4176713"/>
          <p14:tracePt t="16802" x="1808163" y="4176713"/>
          <p14:tracePt t="16819" x="1820863" y="4176713"/>
          <p14:tracePt t="16833" x="1820863" y="4189413"/>
          <p14:tracePt t="16848" x="1835150" y="4189413"/>
          <p14:tracePt t="16865" x="1835150" y="4203700"/>
          <p14:tracePt t="16881" x="1862138" y="4232275"/>
          <p14:tracePt t="16900" x="1917700" y="4259263"/>
          <p14:tracePt t="16914" x="1958975" y="4286250"/>
          <p14:tracePt t="16929" x="2000250" y="4300538"/>
          <p14:tracePt t="16950" x="2041525" y="4314825"/>
          <p14:tracePt t="16959" x="2041525" y="4327525"/>
          <p14:tracePt t="16981" x="2055813" y="4327525"/>
          <p14:tracePt t="17011" x="2055813" y="4341813"/>
          <p14:tracePt t="17059" x="2070100" y="4341813"/>
          <p14:tracePt t="17071" x="2070100" y="4356100"/>
          <p14:tracePt t="17084" x="2070100" y="4368800"/>
          <p14:tracePt t="17105" x="2070100" y="4397375"/>
          <p14:tracePt t="17116" x="2041525" y="4410075"/>
          <p14:tracePt t="17131" x="2028825" y="4424363"/>
          <p14:tracePt t="17147" x="2014538" y="4438650"/>
          <p14:tracePt t="17165" x="1987550" y="4465638"/>
          <p14:tracePt t="17181" x="1973263" y="4465638"/>
          <p14:tracePt t="17197" x="1958975" y="4479925"/>
          <p14:tracePt t="17226" x="1931988" y="4492625"/>
          <p14:tracePt t="17241" x="1931988" y="4521200"/>
          <p14:tracePt t="17254" x="1917700" y="4535488"/>
          <p14:tracePt t="17287" x="1917700" y="4548188"/>
          <p14:tracePt t="17348" x="1917700" y="4465638"/>
          <p14:tracePt t="17366" x="1917700" y="4383088"/>
          <p14:tracePt t="17380" x="1905000" y="4259263"/>
          <p14:tracePt t="17398" x="1890713" y="4079875"/>
          <p14:tracePt t="17415" x="1862138" y="3832225"/>
          <p14:tracePt t="17430" x="1835150" y="3556000"/>
          <p14:tracePt t="17447" x="1835150" y="3225800"/>
          <p14:tracePt t="17464" x="1835150" y="2990850"/>
          <p14:tracePt t="17480" x="1849438" y="2825750"/>
          <p14:tracePt t="17488" x="1862138" y="2714625"/>
          <p14:tracePt t="17504" x="1862138" y="2578100"/>
          <p14:tracePt t="17525" x="1862138" y="2411413"/>
          <p14:tracePt t="17539" x="1849438" y="2287588"/>
          <p14:tracePt t="17553" x="1835150" y="2219325"/>
          <p14:tracePt t="17567" x="1820863" y="2192338"/>
          <p14:tracePt t="17582" x="1793875" y="2136775"/>
          <p14:tracePt t="17598" x="1766888" y="2122488"/>
          <p14:tracePt t="17616" x="1738313" y="2066925"/>
          <p14:tracePt t="17632" x="1711325" y="2025650"/>
          <p14:tracePt t="17648" x="1711325" y="1984375"/>
          <p14:tracePt t="17649" x="1697038" y="1889125"/>
          <p14:tracePt t="17664" x="1670050" y="1778000"/>
          <p14:tracePt t="17680" x="1655763" y="1722438"/>
          <p14:tracePt t="17697" x="1655763" y="1639888"/>
          <p14:tracePt t="17714" x="1655763" y="1612900"/>
          <p14:tracePt t="17947" x="1628775" y="1612900"/>
          <p14:tracePt t="17963" x="1558925" y="1627188"/>
          <p14:tracePt t="17981" x="1490663" y="1639888"/>
          <p14:tracePt t="17990" x="1476375" y="1639888"/>
          <p14:tracePt t="18021" x="1462088" y="1654175"/>
          <p14:tracePt t="18052" x="1435100" y="1681163"/>
          <p14:tracePt t="18066" x="1408113" y="1722438"/>
          <p14:tracePt t="18085" x="1366838" y="1778000"/>
          <p14:tracePt t="18102" x="1338263" y="1833563"/>
          <p14:tracePt t="18115" x="1323975" y="1860550"/>
          <p14:tracePt t="18137" x="1323975" y="1901825"/>
          <p14:tracePt t="18150" x="1323975" y="1916113"/>
          <p14:tracePt t="18161" x="1323975" y="1930400"/>
          <p14:tracePt t="18195" x="1338263" y="2012950"/>
          <p14:tracePt t="18199" x="1352550" y="2039938"/>
          <p14:tracePt t="18226" x="1393825" y="2163763"/>
          <p14:tracePt t="18243" x="1408113" y="2246313"/>
          <p14:tracePt t="18261" x="1435100" y="2370138"/>
          <p14:tracePt t="18271" x="1435100" y="2411413"/>
          <p14:tracePt t="18290" x="1435100" y="2439988"/>
          <p14:tracePt t="18305" x="1435100" y="2452688"/>
          <p14:tracePt t="18320" x="1449388" y="2452688"/>
          <p14:tracePt t="18348" x="1476375" y="2452688"/>
          <p14:tracePt t="18365" x="1531938" y="2425700"/>
          <p14:tracePt t="18381" x="1573213" y="2425700"/>
          <p14:tracePt t="18398" x="1614488" y="2398713"/>
          <p14:tracePt t="18411" x="1655763" y="2398713"/>
          <p14:tracePt t="18429" x="1682750" y="2384425"/>
          <p14:tracePt t="18443" x="1697038" y="2384425"/>
          <p14:tracePt t="18461" x="1697038" y="2370138"/>
          <p14:tracePt t="18474" x="1697038" y="2343150"/>
          <p14:tracePt t="18492" x="1711325" y="2328863"/>
          <p14:tracePt t="18504" x="1725613" y="2316163"/>
          <p14:tracePt t="18524" x="1738313" y="2301875"/>
          <p14:tracePt t="18536" x="1738313" y="2287588"/>
          <p14:tracePt t="18553" x="1738313" y="2260600"/>
          <p14:tracePt t="18567" x="1738313" y="2246313"/>
          <p14:tracePt t="18586" x="1738313" y="2233613"/>
          <p14:tracePt t="18599" x="1738313" y="2205038"/>
          <p14:tracePt t="18614" x="1725613" y="2178050"/>
          <p14:tracePt t="18631" x="1697038" y="2149475"/>
          <p14:tracePt t="18647" x="1655763" y="2122488"/>
          <p14:tracePt t="18662" x="1628775" y="2095500"/>
          <p14:tracePt t="18680" x="1600200" y="2081213"/>
          <p14:tracePt t="18694" x="1573213" y="2081213"/>
          <p14:tracePt t="18713" x="1531938" y="2081213"/>
          <p14:tracePt t="18730" x="1476375" y="2122488"/>
          <p14:tracePt t="18746" x="1435100" y="2178050"/>
          <p14:tracePt t="18755" x="1420813" y="2205038"/>
          <p14:tracePt t="18774" x="1408113" y="2246313"/>
          <p14:tracePt t="18804" x="1449388" y="2316163"/>
          <p14:tracePt t="18818" x="1517650" y="2357438"/>
          <p14:tracePt t="18837" x="1670050" y="2398713"/>
          <p14:tracePt t="18849" x="1752600" y="2411413"/>
          <p14:tracePt t="18851" x="1793875" y="2411413"/>
          <p14:tracePt t="18870" x="1890713" y="2398713"/>
          <p14:tracePt t="18882" x="1931988" y="2384425"/>
          <p14:tracePt t="18900" x="1946275" y="2357438"/>
          <p14:tracePt t="18914" x="1946275" y="2343150"/>
          <p14:tracePt t="18931" x="1946275" y="2287588"/>
          <p14:tracePt t="18947" x="1931988" y="2260600"/>
          <p14:tracePt t="18968" x="1835150" y="2163763"/>
          <p14:tracePt t="18981" x="1766888" y="2136775"/>
          <p14:tracePt t="18983" x="1711325" y="2095500"/>
          <p14:tracePt t="18997" x="1670050" y="2081213"/>
          <p14:tracePt t="19006" x="1641475" y="2066925"/>
          <p14:tracePt t="19028" x="1614488" y="2066925"/>
          <p14:tracePt t="19067" x="1600200" y="2066925"/>
          <p14:tracePt t="19084" x="1587500" y="2122488"/>
          <p14:tracePt t="19100" x="1573213" y="2192338"/>
          <p14:tracePt t="19117" x="1573213" y="2205038"/>
          <p14:tracePt t="19133" x="1573213" y="2219325"/>
          <p14:tracePt t="19165" x="1573213" y="2205038"/>
          <p14:tracePt t="19182" x="1587500" y="2163763"/>
          <p14:tracePt t="19195" x="1614488" y="2122488"/>
          <p14:tracePt t="19213" x="1655763" y="2081213"/>
          <p14:tracePt t="19226" x="1697038" y="2039938"/>
          <p14:tracePt t="19245" x="1752600" y="1998663"/>
          <p14:tracePt t="19263" x="1793875" y="1971675"/>
          <p14:tracePt t="19269" x="1835150" y="1957388"/>
          <p14:tracePt t="19317" x="1849438" y="1957388"/>
          <p14:tracePt t="19334" x="1849438" y="1984375"/>
          <p14:tracePt t="19349" x="1849438" y="2039938"/>
          <p14:tracePt t="19364" x="1849438" y="2122488"/>
          <p14:tracePt t="19380" x="1820863" y="2192338"/>
          <p14:tracePt t="19397" x="1793875" y="2233613"/>
          <p14:tracePt t="19410" x="1779588" y="2260600"/>
          <p14:tracePt t="19428" x="1766888" y="2260600"/>
          <p14:tracePt t="19476" x="1766888" y="2219325"/>
          <p14:tracePt t="19493" x="1820863" y="2122488"/>
          <p14:tracePt t="19504" x="1876425" y="2066925"/>
          <p14:tracePt t="19524" x="1931988" y="1998663"/>
          <p14:tracePt t="19536" x="1973263" y="1984375"/>
          <p14:tracePt t="19551" x="1987550" y="1971675"/>
          <p14:tracePt t="19569" x="2041525" y="1971675"/>
          <p14:tracePt t="19581" x="2084388" y="1971675"/>
          <p14:tracePt t="19597" x="2152650" y="2025650"/>
          <p14:tracePt t="19614" x="2208213" y="2095500"/>
          <p14:tracePt t="19631" x="2220913" y="2192338"/>
          <p14:tracePt t="19648" x="2235200" y="2301875"/>
          <p14:tracePt t="19660" x="2235200" y="2466975"/>
          <p14:tracePt t="19683" x="2235200" y="2840038"/>
          <p14:tracePt t="19693" x="2235200" y="2935288"/>
          <p14:tracePt t="19714" x="2263775" y="3155950"/>
          <p14:tracePt t="19723" x="2276475" y="3335338"/>
          <p14:tracePt t="19742" x="2276475" y="3417888"/>
          <p14:tracePt t="19754" x="2290763" y="3446463"/>
          <p14:tracePt t="19771" x="2290763" y="3459163"/>
          <p14:tracePt t="19802" x="2305050" y="3473450"/>
          <p14:tracePt t="19817" x="2317750" y="3487738"/>
          <p14:tracePt t="19837" x="2332038" y="3500438"/>
          <p14:tracePt t="19849" x="2373313" y="3500438"/>
          <p14:tracePt t="19865" x="2443163" y="3529013"/>
          <p14:tracePt t="19882" x="2579688" y="3556000"/>
          <p14:tracePt t="19897" x="2649538" y="3597275"/>
          <p14:tracePt t="19912" x="2663825" y="3611563"/>
          <p14:tracePt t="19963" x="2663825" y="3624263"/>
          <p14:tracePt t="19973" x="2635250" y="3624263"/>
          <p14:tracePt t="19997" x="2552700" y="3611563"/>
          <p14:tracePt t="20005" x="2511425" y="3611563"/>
          <p14:tracePt t="20028" x="2373313" y="3611563"/>
          <p14:tracePt t="20055" x="2263775" y="3611563"/>
          <p14:tracePt t="20070" x="2220913" y="3638550"/>
          <p14:tracePt t="20087" x="2179638" y="3652838"/>
          <p14:tracePt t="20102" x="2166938" y="3667125"/>
          <p14:tracePt t="20118" x="2166938" y="3679825"/>
          <p14:tracePt t="20134" x="2166938" y="3721100"/>
          <p14:tracePt t="20150" x="2166938" y="3776663"/>
          <p14:tracePt t="20160" x="2193925" y="3817938"/>
          <p14:tracePt t="20184" x="2414588" y="3970338"/>
          <p14:tracePt t="20212" x="2608263" y="3983038"/>
          <p14:tracePt t="20237" x="2814638" y="3970338"/>
          <p14:tracePt t="20254" x="2925763" y="3929063"/>
          <p14:tracePt t="20269" x="2994025" y="3886200"/>
          <p14:tracePt t="20287" x="3049588" y="3832225"/>
          <p14:tracePt t="20303" x="3105150" y="3790950"/>
          <p14:tracePt t="20317" x="3146425" y="3749675"/>
          <p14:tracePt t="20318" x="3160713" y="3735388"/>
          <p14:tracePt t="20334" x="3173413" y="3708400"/>
          <p14:tracePt t="20348" x="3173413" y="3694113"/>
          <p14:tracePt t="20363" x="3173413" y="3638550"/>
          <p14:tracePt t="20380" x="3173413" y="3597275"/>
          <p14:tracePt t="20397" x="3173413" y="3582988"/>
          <p14:tracePt t="20413" x="3117850" y="3529013"/>
          <p14:tracePt t="20433" x="3063875" y="3514725"/>
          <p14:tracePt t="20444" x="3022600" y="3500438"/>
          <p14:tracePt t="20447" x="2952750" y="3487738"/>
          <p14:tracePt t="20462" x="2801938" y="3459163"/>
          <p14:tracePt t="20477" x="2690813" y="3446463"/>
          <p14:tracePt t="20491" x="2635250" y="3446463"/>
          <p14:tracePt t="20495" x="2525713" y="3446463"/>
          <p14:tracePt t="20504" x="2443163" y="3446463"/>
          <p14:tracePt t="20524" x="2305050" y="3446463"/>
          <p14:tracePt t="20536" x="2263775" y="3446463"/>
          <p14:tracePt t="20551" x="2220913" y="3446463"/>
          <p14:tracePt t="20569" x="2193925" y="3446463"/>
          <p14:tracePt t="20583" x="2179638" y="3459163"/>
          <p14:tracePt t="20601" x="2179638" y="3473450"/>
          <p14:tracePt t="20615" x="2166938" y="3500438"/>
          <p14:tracePt t="20630" x="2166938" y="3541713"/>
          <p14:tracePt t="20646" x="2166938" y="3582988"/>
          <p14:tracePt t="20664" x="2179638" y="3679825"/>
          <p14:tracePt t="20680" x="2179638" y="3708400"/>
          <p14:tracePt t="20696" x="2208213" y="3762375"/>
          <p14:tracePt t="20713" x="2249488" y="3790950"/>
          <p14:tracePt t="20729" x="2290763" y="3817938"/>
          <p14:tracePt t="20746" x="2414588" y="3873500"/>
          <p14:tracePt t="20754" x="2455863" y="3900488"/>
          <p14:tracePt t="20774" x="2622550" y="3914775"/>
          <p14:tracePt t="20787" x="2663825" y="3914775"/>
          <p14:tracePt t="20802" x="2746375" y="3914775"/>
          <p14:tracePt t="20820" x="2801938" y="3914775"/>
          <p14:tracePt t="20833" x="2855913" y="3914775"/>
          <p14:tracePt t="20854" x="2897188" y="3914775"/>
          <p14:tracePt t="20883" x="2938463" y="3914775"/>
          <p14:tracePt t="20897" x="2967038" y="3914775"/>
          <p14:tracePt t="20914" x="3008313" y="3900488"/>
          <p14:tracePt t="20930" x="3022600" y="3886200"/>
          <p14:tracePt t="20944" x="3063875" y="3873500"/>
          <p14:tracePt t="20963" x="3105150" y="3859213"/>
          <p14:tracePt t="20981" x="3132138" y="3844925"/>
          <p14:tracePt t="20990" x="3132138" y="3832225"/>
          <p14:tracePt t="20998" x="3160713" y="3832225"/>
          <p14:tracePt t="21023" x="3173413" y="3817938"/>
          <p14:tracePt t="21051" x="3201988" y="3762375"/>
          <p14:tracePt t="21070" x="3201988" y="3735388"/>
          <p14:tracePt t="21083" x="3214688" y="3708400"/>
          <p14:tracePt t="21108" x="3214688" y="3667125"/>
          <p14:tracePt t="21117" x="3214688" y="3652838"/>
          <p14:tracePt t="21132" x="3214688" y="3611563"/>
          <p14:tracePt t="21145" x="3214688" y="3582988"/>
          <p14:tracePt t="21163" x="3201988" y="3541713"/>
          <p14:tracePt t="21180" x="3160713" y="3500438"/>
          <p14:tracePt t="21196" x="3105150" y="3473450"/>
          <p14:tracePt t="21212" x="3049588" y="3417888"/>
          <p14:tracePt t="21229" x="2981325" y="3376613"/>
          <p14:tracePt t="21246" x="2814638" y="3321050"/>
          <p14:tracePt t="21271" x="2608263" y="3279775"/>
          <p14:tracePt t="21285" x="2552700" y="3279775"/>
          <p14:tracePt t="21302" x="2428875" y="3279775"/>
          <p14:tracePt t="21319" x="2414588" y="3279775"/>
          <p14:tracePt t="21334" x="2387600" y="3279775"/>
          <p14:tracePt t="21348" x="2359025" y="3294063"/>
          <p14:tracePt t="21363" x="2346325" y="3294063"/>
          <p14:tracePt t="21379" x="2317750" y="3294063"/>
          <p14:tracePt t="21396" x="2290763" y="3294063"/>
          <p14:tracePt t="21413" x="2263775" y="3294063"/>
          <p14:tracePt t="21429" x="2249488" y="3294063"/>
          <p14:tracePt t="21445" x="2235200" y="3294063"/>
          <p14:tracePt t="21462" x="2193925" y="3279775"/>
          <p14:tracePt t="21483" x="2152650" y="3267075"/>
          <p14:tracePt t="21509" x="2138363" y="3267075"/>
          <p14:tracePt t="21558" x="2111375" y="3267075"/>
          <p14:tracePt t="21585" x="2097088" y="3279775"/>
          <p14:tracePt t="21614" x="2084388" y="3308350"/>
          <p14:tracePt t="21631" x="2055813" y="3349625"/>
          <p14:tracePt t="21647" x="2028825" y="3376613"/>
          <p14:tracePt t="21660" x="2000250" y="3405188"/>
          <p14:tracePt t="21679" x="1958975" y="3473450"/>
          <p14:tracePt t="21696" x="1958975" y="3514725"/>
          <p14:tracePt t="21715" x="1946275" y="3570288"/>
          <p14:tracePt t="21722" x="1946275" y="3611563"/>
          <p14:tracePt t="21742" x="1946275" y="3708400"/>
          <p14:tracePt t="21754" x="1973263" y="3749675"/>
          <p14:tracePt t="21771" x="2014538" y="3844925"/>
          <p14:tracePt t="21785" x="2055813" y="3900488"/>
          <p14:tracePt t="21803" x="2084388" y="3941763"/>
          <p14:tracePt t="21819" x="2138363" y="3970338"/>
          <p14:tracePt t="21832" x="2193925" y="3997325"/>
          <p14:tracePt t="21852" x="2373313" y="4024313"/>
          <p14:tracePt t="21865" x="2455863" y="4024313"/>
          <p14:tracePt t="21879" x="2579688" y="4024313"/>
          <p14:tracePt t="21896" x="2690813" y="4038600"/>
          <p14:tracePt t="21913" x="2717800" y="4052888"/>
          <p14:tracePt t="21927" x="2746375" y="4065588"/>
          <p14:tracePt t="21947" x="2787650" y="4065588"/>
          <p14:tracePt t="21963" x="2828925" y="4065588"/>
          <p14:tracePt t="21980" x="2870200" y="4052888"/>
          <p14:tracePt t="21988" x="2911475" y="4038600"/>
          <p14:tracePt t="22008" x="3008313" y="3983038"/>
          <p14:tracePt t="22032" x="3117850" y="3941763"/>
          <p14:tracePt t="22053" x="3160713" y="3914775"/>
          <p14:tracePt t="22069" x="3187700" y="3900488"/>
          <p14:tracePt t="22084" x="3187700" y="3886200"/>
          <p14:tracePt t="22098" x="3201988" y="3886200"/>
          <p14:tracePt t="22132" x="3201988" y="3832225"/>
          <p14:tracePt t="22146" x="3201988" y="3790950"/>
          <p14:tracePt t="22163" x="3187700" y="3735388"/>
          <p14:tracePt t="22182" x="3160713" y="3679825"/>
          <p14:tracePt t="22196" x="3146425" y="3652838"/>
          <p14:tracePt t="22210" x="3117850" y="3638550"/>
          <p14:tracePt t="22225" x="3090863" y="3611563"/>
          <p14:tracePt t="22246" x="3022600" y="3556000"/>
          <p14:tracePt t="22253" x="2967038" y="3541713"/>
          <p14:tracePt t="22275" x="2884488" y="3487738"/>
          <p14:tracePt t="22290" x="2759075" y="3446463"/>
          <p14:tracePt t="22304" x="2717800" y="3446463"/>
          <p14:tracePt t="22319" x="2676525" y="3446463"/>
          <p14:tracePt t="22335" x="2622550" y="3446463"/>
          <p14:tracePt t="22352" x="2608263" y="3446463"/>
          <p14:tracePt t="22366" x="2566988" y="3446463"/>
          <p14:tracePt t="22380" x="2511425" y="3473450"/>
          <p14:tracePt t="22398" x="2443163" y="3514725"/>
          <p14:tracePt t="22413" x="2373313" y="3541713"/>
          <p14:tracePt t="22426" x="2332038" y="3570288"/>
          <p14:tracePt t="22451" x="2290763" y="3597275"/>
          <p14:tracePt t="22475" x="2276475" y="3611563"/>
          <p14:tracePt t="22501" x="2263775" y="3638550"/>
          <p14:tracePt t="22507" x="2249488" y="3667125"/>
          <p14:tracePt t="22524" x="2249488" y="3679825"/>
          <p14:tracePt t="22526" x="2249488" y="3721100"/>
          <p14:tracePt t="22537" x="2249488" y="3735388"/>
          <p14:tracePt t="22553" x="2276475" y="3776663"/>
          <p14:tracePt t="22568" x="2305050" y="3817938"/>
          <p14:tracePt t="22583" x="2317750" y="3859213"/>
          <p14:tracePt t="22604" x="2332038" y="3886200"/>
          <p14:tracePt t="22625" x="2346325" y="3929063"/>
          <p14:tracePt t="22648" x="2387600" y="3970338"/>
          <p14:tracePt t="22662" x="2400300" y="3983038"/>
          <p14:tracePt t="22680" x="2497138" y="3983038"/>
          <p14:tracePt t="22695" x="2552700" y="3997325"/>
          <p14:tracePt t="22712" x="2593975" y="3997325"/>
          <p14:tracePt t="22733" x="2690813" y="3997325"/>
          <p14:tracePt t="22745" x="2717800" y="3997325"/>
          <p14:tracePt t="22757" x="2787650" y="3997325"/>
          <p14:tracePt t="22773" x="2870200" y="3997325"/>
          <p14:tracePt t="22796" x="3008313" y="3970338"/>
          <p14:tracePt t="22805" x="3049588" y="3956050"/>
          <p14:tracePt t="22819" x="3132138" y="3941763"/>
          <p14:tracePt t="22833" x="3228975" y="3900488"/>
          <p14:tracePt t="22857" x="3367088" y="3873500"/>
          <p14:tracePt t="22881" x="3449638" y="3844925"/>
          <p14:tracePt t="22897" x="3490913" y="3832225"/>
          <p14:tracePt t="22915" x="3505200" y="3832225"/>
          <p14:tracePt t="22945" x="3505200" y="3803650"/>
          <p14:tracePt t="22961" x="3490913" y="3762375"/>
          <p14:tracePt t="22977" x="3463925" y="3721100"/>
          <p14:tracePt t="22994" x="3408363" y="3667125"/>
          <p14:tracePt t="23007" x="3325813" y="3597275"/>
          <p14:tracePt t="23024" x="3243263" y="3570288"/>
          <p14:tracePt t="23036" x="3173413" y="3541713"/>
          <p14:tracePt t="23071" x="3022600" y="3487738"/>
          <p14:tracePt t="23083" x="2981325" y="3473450"/>
          <p14:tracePt t="23085" x="2925763" y="3446463"/>
          <p14:tracePt t="23100" x="2870200" y="3446463"/>
          <p14:tracePt t="23113" x="2843213" y="3432175"/>
          <p14:tracePt t="23130" x="2773363" y="3432175"/>
          <p14:tracePt t="23147" x="2676525" y="3432175"/>
          <p14:tracePt t="23163" x="2552700" y="3446463"/>
          <p14:tracePt t="23184" x="2511425" y="3459163"/>
          <p14:tracePt t="23192" x="2497138" y="3459163"/>
          <p14:tracePt t="23209" x="2470150" y="3487738"/>
          <p14:tracePt t="23226" x="2428875" y="3570288"/>
          <p14:tracePt t="23239" x="2387600" y="3611563"/>
          <p14:tracePt t="23258" x="2317750" y="3708400"/>
          <p14:tracePt t="23270" x="2305050" y="3721100"/>
          <p14:tracePt t="23289" x="2290763" y="3749675"/>
          <p14:tracePt t="23334" x="2290763" y="3762375"/>
          <p14:tracePt t="23347" x="2290763" y="3803650"/>
          <p14:tracePt t="23363" x="2290763" y="3832225"/>
          <p14:tracePt t="23379" x="2305050" y="3844925"/>
          <p14:tracePt t="23402" x="2332038" y="3873500"/>
          <p14:tracePt t="23414" x="2346325" y="3886200"/>
          <p14:tracePt t="23416" x="2373313" y="3900488"/>
          <p14:tracePt t="23429" x="2414588" y="3914775"/>
          <p14:tracePt t="23431" x="2443163" y="3941763"/>
          <p14:tracePt t="23450" x="2497138" y="3956050"/>
          <p14:tracePt t="23462" x="2497138" y="3970338"/>
          <p14:tracePt t="23464" x="2511425" y="3970338"/>
          <p14:tracePt t="23473" x="2538413" y="3983038"/>
          <p14:tracePt t="23495" x="2622550" y="4011613"/>
          <p14:tracePt t="23505" x="2649538" y="4011613"/>
          <p14:tracePt t="23508" x="2676525" y="4011613"/>
          <p14:tracePt t="23529" x="2746375" y="4011613"/>
          <p14:tracePt t="23539" x="2801938" y="4011613"/>
          <p14:tracePt t="23542" x="2843213" y="4011613"/>
          <p14:tracePt t="23550" x="2884488" y="4011613"/>
          <p14:tracePt t="23568" x="2938463" y="4011613"/>
          <p14:tracePt t="23584" x="2994025" y="4011613"/>
          <p14:tracePt t="23598" x="3049588" y="3997325"/>
          <p14:tracePt t="23613" x="3090863" y="3970338"/>
          <p14:tracePt t="23630" x="3105150" y="3941763"/>
          <p14:tracePt t="23647" x="3132138" y="3929063"/>
          <p14:tracePt t="23663" x="3146425" y="3914775"/>
          <p14:tracePt t="23679" x="3160713" y="3886200"/>
          <p14:tracePt t="23696" x="3173413" y="3859213"/>
          <p14:tracePt t="23712" x="3187700" y="3817938"/>
          <p14:tracePt t="23729" x="3187700" y="3803650"/>
          <p14:tracePt t="23746" x="3201988" y="3776663"/>
          <p14:tracePt t="23791" x="3187700" y="3762375"/>
          <p14:tracePt t="23792" x="3160713" y="3735388"/>
          <p14:tracePt t="23804" x="3117850" y="3721100"/>
          <p14:tracePt t="23817" x="3090863" y="3721100"/>
          <p14:tracePt t="23834" x="3022600" y="3708400"/>
          <p14:tracePt t="23848" x="2981325" y="3694113"/>
          <p14:tracePt t="23866" x="2952750" y="3694113"/>
          <p14:tracePt t="23880" x="2884488" y="3667125"/>
          <p14:tracePt t="23896" x="2828925" y="3624263"/>
          <p14:tracePt t="23913" x="2814638" y="3597275"/>
          <p14:tracePt t="23931" x="2801938" y="3514725"/>
          <p14:tracePt t="23943" x="2801938" y="3376613"/>
          <p14:tracePt t="23965" x="2787650" y="3155950"/>
          <p14:tracePt t="23977" x="2787650" y="3087688"/>
          <p14:tracePt t="23989" x="2773363" y="3005138"/>
          <p14:tracePt t="23994" x="2773363" y="2935288"/>
          <p14:tracePt t="24008" x="2773363" y="2770188"/>
          <p14:tracePt t="24032" x="2759075" y="2632075"/>
          <p14:tracePt t="24055" x="2746375" y="2563813"/>
          <p14:tracePt t="24076" x="2732088" y="2495550"/>
          <p14:tracePt t="24086" x="2732088" y="2481263"/>
          <p14:tracePt t="24101" x="2732088" y="2439988"/>
          <p14:tracePt t="24116" x="2732088" y="2398713"/>
          <p14:tracePt t="24134" x="2732088" y="2357438"/>
          <p14:tracePt t="24147" x="2705100" y="2316163"/>
          <p14:tracePt t="24164" x="2690813" y="2287588"/>
          <p14:tracePt t="24181" x="2649538" y="2219325"/>
          <p14:tracePt t="24195" x="2608263" y="2163763"/>
          <p14:tracePt t="24213" x="2538413" y="2025650"/>
          <p14:tracePt t="24226" x="2470150" y="1957388"/>
          <p14:tracePt t="24243" x="2455863" y="1930400"/>
          <p14:tracePt t="24262" x="2428875" y="1889125"/>
          <p14:tracePt t="24351" x="2428875" y="1957388"/>
          <p14:tracePt t="24363" x="2428875" y="1984375"/>
          <p14:tracePt t="24380" x="2443163" y="2066925"/>
          <p14:tracePt t="24395" x="2443163" y="2095500"/>
          <p14:tracePt t="24414" x="2470150" y="2149475"/>
          <p14:tracePt t="24430" x="2497138" y="2149475"/>
          <p14:tracePt t="24445" x="2511425" y="2149475"/>
          <p14:tracePt t="24462" x="2566988" y="2136775"/>
          <p14:tracePt t="24479" x="2608263" y="2108200"/>
          <p14:tracePt t="24499" x="2676525" y="2054225"/>
          <p14:tracePt t="24513" x="2717800" y="2025650"/>
          <p14:tracePt t="24515" x="2746375" y="2012950"/>
          <p14:tracePt t="24527" x="2773363" y="1998663"/>
          <p14:tracePt t="24538" x="2801938" y="1984375"/>
          <p14:tracePt t="24544" x="2801938" y="1971675"/>
          <p14:tracePt t="24555" x="2843213" y="1971675"/>
          <p14:tracePt t="24568" x="2870200" y="1971675"/>
          <p14:tracePt t="24588" x="2925763" y="1971675"/>
          <p14:tracePt t="24599" x="2952750" y="1971675"/>
          <p14:tracePt t="24618" x="2967038" y="1984375"/>
          <p14:tracePt t="24649" x="2994025" y="1971675"/>
          <p14:tracePt t="24663" x="3022600" y="1971675"/>
          <p14:tracePt t="24680" x="3090863" y="1901825"/>
          <p14:tracePt t="24695" x="3090863" y="1889125"/>
          <p14:tracePt t="24712" x="3090863" y="1860550"/>
          <p14:tracePt t="24728" x="3049588" y="1846263"/>
          <p14:tracePt t="24749" x="2981325" y="1846263"/>
          <p14:tracePt t="24761" x="2897188" y="1874838"/>
          <p14:tracePt t="24774" x="2870200" y="1889125"/>
          <p14:tracePt t="24778" x="2828925" y="1916113"/>
          <p14:tracePt t="24790" x="2801938" y="1943100"/>
          <p14:tracePt t="24793" x="2787650" y="1971675"/>
          <p14:tracePt t="24803" x="2759075" y="1998663"/>
          <p14:tracePt t="24807" x="2746375" y="2054225"/>
          <p14:tracePt t="24818" x="2746375" y="2081213"/>
          <p14:tracePt t="24820" x="2746375" y="2108200"/>
          <p14:tracePt t="24834" x="2746375" y="2136775"/>
          <p14:tracePt t="24853" x="2746375" y="2192338"/>
          <p14:tracePt t="24866" x="2759075" y="2205038"/>
          <p14:tracePt t="24885" x="2814638" y="2205038"/>
          <p14:tracePt t="24895" x="2828925" y="2205038"/>
          <p14:tracePt t="24914" x="2843213" y="2205038"/>
          <p14:tracePt t="24930" x="2870200" y="2205038"/>
          <p14:tracePt t="24960" x="2870200" y="2178050"/>
          <p14:tracePt t="24972" x="2843213" y="2136775"/>
          <p14:tracePt t="24993" x="2814638" y="2081213"/>
          <p14:tracePt t="25006" x="2787650" y="2066925"/>
          <p14:tracePt t="25068" x="2801938" y="2066925"/>
          <p14:tracePt t="25082" x="2855913" y="2095500"/>
          <p14:tracePt t="25097" x="2967038" y="2136775"/>
          <p14:tracePt t="25124" x="3035300" y="2205038"/>
          <p14:tracePt t="25135" x="3049588" y="2233613"/>
          <p14:tracePt t="25137" x="3049588" y="2274888"/>
          <p14:tracePt t="25149" x="3049588" y="2316163"/>
          <p14:tracePt t="25152" x="3049588" y="2384425"/>
          <p14:tracePt t="25164" x="3008313" y="2508250"/>
          <p14:tracePt t="25167" x="2967038" y="2590800"/>
          <p14:tracePt t="25182" x="2870200" y="2784475"/>
          <p14:tracePt t="25195" x="2801938" y="2949575"/>
          <p14:tracePt t="25209" x="2705100" y="3155950"/>
          <p14:tracePt t="25227" x="2649538" y="3405188"/>
          <p14:tracePt t="25243" x="2635250" y="3611563"/>
          <p14:tracePt t="25258" x="2635250" y="3762375"/>
          <p14:tracePt t="25271" x="2635250" y="3832225"/>
          <p14:tracePt t="25285" x="2635250" y="3859213"/>
          <p14:tracePt t="25303" x="2663825" y="3886200"/>
          <p14:tracePt t="25319" x="2690813" y="3929063"/>
          <p14:tracePt t="25332" x="2732088" y="3997325"/>
          <p14:tracePt t="25352" x="2746375" y="4052888"/>
          <p14:tracePt t="25364" x="2773363" y="4094163"/>
          <p14:tracePt t="25379" x="2787650" y="4135438"/>
          <p14:tracePt t="25396" x="2814638" y="4176713"/>
          <p14:tracePt t="25415" x="2828925" y="4176713"/>
          <p14:tracePt t="25468" x="2814638" y="4203700"/>
          <p14:tracePt t="25493" x="2801938" y="4217988"/>
          <p14:tracePt t="25514" x="2732088" y="4217988"/>
          <p14:tracePt t="25525" x="2717800" y="4217988"/>
          <p14:tracePt t="25536" x="2635250" y="4217988"/>
          <p14:tracePt t="25551" x="2593975" y="4217988"/>
          <p14:tracePt t="25553" x="2566988" y="4217988"/>
          <p14:tracePt t="25574" x="2525713" y="4217988"/>
          <p14:tracePt t="25586" x="2511425" y="4203700"/>
          <p14:tracePt t="25635" x="2497138" y="4203700"/>
          <p14:tracePt t="25663" x="2484438" y="4203700"/>
          <p14:tracePt t="25681" x="2484438" y="4232275"/>
          <p14:tracePt t="25697" x="2470150" y="4259263"/>
          <p14:tracePt t="25711" x="2470150" y="4286250"/>
          <p14:tracePt t="25728" x="2511425" y="4341813"/>
          <p14:tracePt t="25749" x="2593975" y="4397375"/>
          <p14:tracePt t="25762" x="2635250" y="4397375"/>
          <p14:tracePt t="25773" x="2717800" y="4397375"/>
          <p14:tracePt t="25791" x="2801938" y="4397375"/>
          <p14:tracePt t="25802" x="2843213" y="4397375"/>
          <p14:tracePt t="25804" x="2884488" y="4397375"/>
          <p14:tracePt t="25823" x="2952750" y="4397375"/>
          <p14:tracePt t="25837" x="2981325" y="4397375"/>
          <p14:tracePt t="25852" x="2994025" y="4383088"/>
          <p14:tracePt t="25866" x="3008313" y="4368800"/>
          <p14:tracePt t="25868" x="3022600" y="4356100"/>
          <p14:tracePt t="25880" x="3035300" y="4341813"/>
          <p14:tracePt t="25898" x="3090863" y="4259263"/>
          <p14:tracePt t="25912" x="3105150" y="4189413"/>
          <p14:tracePt t="25928" x="3105150" y="4121150"/>
          <p14:tracePt t="25945" x="3076575" y="4079875"/>
          <p14:tracePt t="25962" x="3008313" y="4024313"/>
          <p14:tracePt t="25978" x="2925763" y="3970338"/>
          <p14:tracePt t="25996" x="2855913" y="3929063"/>
          <p14:tracePt t="26011" x="2787650" y="3900488"/>
          <p14:tracePt t="26030" x="2690813" y="3900488"/>
          <p14:tracePt t="26053" x="2579688" y="3914775"/>
          <p14:tracePt t="26068" x="2484438" y="3929063"/>
          <p14:tracePt t="26084" x="2414588" y="3941763"/>
          <p14:tracePt t="26097" x="2359025" y="3956050"/>
          <p14:tracePt t="26113" x="2346325" y="3956050"/>
          <p14:tracePt t="26145" x="2317750" y="3970338"/>
          <p14:tracePt t="26164" x="2317750" y="4024313"/>
          <p14:tracePt t="26180" x="2317750" y="4079875"/>
          <p14:tracePt t="26192" x="2332038" y="4106863"/>
          <p14:tracePt t="26209" x="2373313" y="4217988"/>
          <p14:tracePt t="26226" x="2414588" y="4286250"/>
          <p14:tracePt t="26238" x="2470150" y="4356100"/>
          <p14:tracePt t="26255" x="2497138" y="4410075"/>
          <p14:tracePt t="26272" x="2538413" y="4451350"/>
          <p14:tracePt t="26284" x="2552700" y="4451350"/>
          <p14:tracePt t="26301" x="2593975" y="4451350"/>
          <p14:tracePt t="26317" x="2635250" y="4451350"/>
          <p14:tracePt t="26335" x="2717800" y="4451350"/>
          <p14:tracePt t="26347" x="2801938" y="4451350"/>
          <p14:tracePt t="26366" x="2911475" y="4424363"/>
          <p14:tracePt t="26379" x="3076575" y="4397375"/>
          <p14:tracePt t="26396" x="3243263" y="4356100"/>
          <p14:tracePt t="26412" x="3381375" y="4327525"/>
          <p14:tracePt t="26433" x="3505200" y="4259263"/>
          <p14:tracePt t="26465" x="3505200" y="4244975"/>
          <p14:tracePt t="26496" x="3505200" y="4217988"/>
          <p14:tracePt t="26506" x="3490913" y="4176713"/>
          <p14:tracePt t="26528" x="3422650" y="4094163"/>
          <p14:tracePt t="26540" x="3394075" y="4065588"/>
          <p14:tracePt t="26543" x="3381375" y="4065588"/>
          <p14:tracePt t="26553" x="3352800" y="4065588"/>
          <p14:tracePt t="26577" x="3243263" y="4052888"/>
          <p14:tracePt t="26590" x="3132138" y="4052888"/>
          <p14:tracePt t="26602" x="3076575" y="4052888"/>
          <p14:tracePt t="26615" x="2897188" y="4052888"/>
          <p14:tracePt t="26636" x="2746375" y="4052888"/>
          <p14:tracePt t="26647" x="2690813" y="4052888"/>
          <p14:tracePt t="26669" x="2635250" y="4052888"/>
          <p14:tracePt t="26695" x="2608263" y="4065588"/>
          <p14:tracePt t="26708" x="2566988" y="4094163"/>
          <p14:tracePt t="26725" x="2538413" y="4121150"/>
          <p14:tracePt t="26742" x="2525713" y="4121150"/>
          <p14:tracePt t="26753" x="2511425" y="4135438"/>
          <p14:tracePt t="26772" x="2497138" y="4162425"/>
          <p14:tracePt t="26787" x="2470150" y="4203700"/>
          <p14:tracePt t="26801" x="2470150" y="4244975"/>
          <p14:tracePt t="26816" x="2470150" y="4286250"/>
          <p14:tracePt t="26834" x="2484438" y="4327525"/>
          <p14:tracePt t="26848" x="2511425" y="4356100"/>
          <p14:tracePt t="26865" x="2538413" y="4356100"/>
          <p14:tracePt t="26878" x="2566988" y="4356100"/>
          <p14:tracePt t="26896" x="2649538" y="4356100"/>
          <p14:tracePt t="26912" x="2746375" y="4356100"/>
          <p14:tracePt t="26928" x="2925763" y="4327525"/>
          <p14:tracePt t="26945" x="3090863" y="4314825"/>
          <p14:tracePt t="26961" x="3270250" y="4286250"/>
          <p14:tracePt t="26978" x="3352800" y="4273550"/>
          <p14:tracePt t="26999" x="3394075" y="4232275"/>
          <p14:tracePt t="27009" x="3394075" y="4217988"/>
          <p14:tracePt t="27021" x="3394075" y="4189413"/>
          <p14:tracePt t="27041" x="3394075" y="4148138"/>
          <p14:tracePt t="27052" x="3340100" y="4094163"/>
          <p14:tracePt t="27069" x="3297238" y="4065588"/>
          <p14:tracePt t="27084" x="3228975" y="4038600"/>
          <p14:tracePt t="27107" x="3173413" y="4038600"/>
          <p14:tracePt t="27109" x="3146425" y="4038600"/>
          <p14:tracePt t="27118" x="3117850" y="4038600"/>
          <p14:tracePt t="27133" x="3076575" y="4038600"/>
          <p14:tracePt t="27148" x="3022600" y="4038600"/>
          <p14:tracePt t="27160" x="2994025" y="4024313"/>
          <p14:tracePt t="27180" x="2870200" y="4024313"/>
          <p14:tracePt t="27196" x="2828925" y="4024313"/>
          <p14:tracePt t="27212" x="2814638" y="4024313"/>
          <p14:tracePt t="27228" x="2801938" y="4024313"/>
          <p14:tracePt t="27458" x="2801938" y="4011613"/>
          <p14:tracePt t="27475" x="2801938" y="3970338"/>
          <p14:tracePt t="27492" x="2843213" y="3832225"/>
          <p14:tracePt t="27503" x="2884488" y="3776663"/>
          <p14:tracePt t="27520" x="2981325" y="3570288"/>
          <p14:tracePt t="27534" x="3090863" y="3446463"/>
          <p14:tracePt t="27551" x="3187700" y="3335338"/>
          <p14:tracePt t="27568" x="3284538" y="3267075"/>
          <p14:tracePt t="27583" x="3381375" y="3184525"/>
          <p14:tracePt t="27597" x="3476625" y="3114675"/>
          <p14:tracePt t="27616" x="3573463" y="3046413"/>
          <p14:tracePt t="27635" x="3670300" y="2935288"/>
          <p14:tracePt t="27647" x="3711575" y="2922588"/>
          <p14:tracePt t="27669" x="3781425" y="2840038"/>
          <p14:tracePt t="27682" x="3808413" y="2811463"/>
          <p14:tracePt t="27696" x="3822700" y="2811463"/>
          <p14:tracePt t="27727" x="3835400" y="2798763"/>
          <p14:tracePt t="27941" x="3835400" y="2701925"/>
          <p14:tracePt t="27959" x="3835400" y="2632075"/>
          <p14:tracePt t="27976" x="3835400" y="2578100"/>
          <p14:tracePt t="27992" x="3835400" y="2508250"/>
          <p14:tracePt t="28009" x="3849688" y="2466975"/>
          <p14:tracePt t="28019" x="3878263" y="2425700"/>
          <p14:tracePt t="28037" x="3905250" y="2398713"/>
          <p14:tracePt t="28052" x="3960813" y="2357438"/>
          <p14:tracePt t="28068" x="3973513" y="2343150"/>
          <p14:tracePt t="28103" x="3987800" y="2343150"/>
          <p14:tracePt t="28129" x="3987800" y="2328863"/>
          <p14:tracePt t="28163" x="3987800" y="2316163"/>
          <p14:tracePt t="28181" x="3973513" y="2301875"/>
          <p14:tracePt t="28196" x="3932238" y="2287588"/>
          <p14:tracePt t="28211" x="3878263" y="2274888"/>
          <p14:tracePt t="28226" x="3835400" y="2274888"/>
          <p14:tracePt t="28245" x="3822700" y="2274888"/>
          <p14:tracePt t="28395" x="3835400" y="2274888"/>
          <p14:tracePt t="28415" x="3919538" y="2287588"/>
          <p14:tracePt t="28428" x="4002088" y="2328863"/>
          <p14:tracePt t="28445" x="4111625" y="2357438"/>
          <p14:tracePt t="28460" x="4249738" y="2411413"/>
          <p14:tracePt t="28476" x="4373563" y="2439988"/>
          <p14:tracePt t="28494" x="4498975" y="2452688"/>
          <p14:tracePt t="28508" x="4705350" y="2452688"/>
          <p14:tracePt t="28529" x="4829175" y="2452688"/>
          <p14:tracePt t="28536" x="4911725" y="2439988"/>
          <p14:tracePt t="28555" x="5037138" y="2384425"/>
          <p14:tracePt t="28567" x="5064125" y="2357438"/>
          <p14:tracePt t="28583" x="5105400" y="2328863"/>
          <p14:tracePt t="28597" x="5146675" y="2301875"/>
          <p14:tracePt t="28616" x="5257800" y="2219325"/>
          <p14:tracePt t="28629" x="5326063" y="2192338"/>
          <p14:tracePt t="28646" x="5437188" y="2136775"/>
          <p14:tracePt t="28663" x="5464175" y="2122488"/>
          <p14:tracePt t="28692" x="5464175" y="2095500"/>
          <p14:tracePt t="28709" x="5464175" y="2081213"/>
          <p14:tracePt t="28725" x="5464175" y="2066925"/>
          <p14:tracePt t="28741" x="5464175" y="2039938"/>
          <p14:tracePt t="28758" x="5437188" y="2012950"/>
          <p14:tracePt t="28769" x="5437188" y="1998663"/>
          <p14:tracePt t="28787" x="5408613" y="1971675"/>
          <p14:tracePt t="28789" x="5395913" y="1971675"/>
          <p14:tracePt t="28801" x="5395913" y="1957388"/>
          <p14:tracePt t="28895" x="5381625" y="1930400"/>
          <p14:tracePt t="28912" x="5340350" y="1916113"/>
          <p14:tracePt t="28929" x="5299075" y="1901825"/>
          <p14:tracePt t="28942" x="5270500" y="1901825"/>
          <p14:tracePt t="28959" x="5270500" y="1889125"/>
          <p14:tracePt t="28976" x="5257800" y="1889125"/>
          <p14:tracePt t="29007" x="5243513" y="1889125"/>
          <p14:tracePt t="29025" x="5132388" y="1889125"/>
          <p14:tracePt t="29037" x="5022850" y="1901825"/>
          <p14:tracePt t="29054" x="4884738" y="1930400"/>
          <p14:tracePt t="29066" x="4664075" y="1957388"/>
          <p14:tracePt t="29083" x="4581525" y="1971675"/>
          <p14:tracePt t="29103" x="4484688" y="1984375"/>
          <p14:tracePt t="29113" x="4457700" y="1998663"/>
          <p14:tracePt t="29128" x="4319588" y="2039938"/>
          <p14:tracePt t="29145" x="4194175" y="2081213"/>
          <p14:tracePt t="29162" x="4029075" y="2122488"/>
          <p14:tracePt t="29182" x="3822700" y="2149475"/>
          <p14:tracePt t="29196" x="3740150" y="2149475"/>
          <p14:tracePt t="29211" x="3602038" y="2163763"/>
          <p14:tracePt t="29232" x="3476625" y="2192338"/>
          <p14:tracePt t="29243" x="3435350" y="2205038"/>
          <p14:tracePt t="29246" x="3408363" y="2205038"/>
          <p14:tracePt t="29257" x="3367088" y="2205038"/>
          <p14:tracePt t="29260" x="3352800" y="2205038"/>
          <p14:tracePt t="29287" x="3325813" y="2205038"/>
          <p14:tracePt t="29318" x="3325813" y="2178050"/>
          <p14:tracePt t="29340" x="3311525" y="2136775"/>
          <p14:tracePt t="29368" x="3297238" y="2108200"/>
          <p14:tracePt t="29380" x="3284538" y="2095500"/>
          <p14:tracePt t="29397" x="3284538" y="2081213"/>
          <p14:tracePt t="29414" x="3284538" y="2066925"/>
          <p14:tracePt t="29444" x="3325813" y="2039938"/>
          <p14:tracePt t="29461" x="3367088" y="2025650"/>
          <p14:tracePt t="29476" x="3435350" y="2012950"/>
          <p14:tracePt t="29495" x="3614738" y="1984375"/>
          <p14:tracePt t="29508" x="3725863" y="1971675"/>
          <p14:tracePt t="29526" x="3794125" y="1971675"/>
          <p14:tracePt t="29547" x="3808413" y="1971675"/>
          <p14:tracePt t="29589" x="3822700" y="1984375"/>
          <p14:tracePt t="29615" x="3835400" y="2012950"/>
          <p14:tracePt t="29632" x="3835400" y="2039938"/>
          <p14:tracePt t="29650" x="3794125" y="2066925"/>
          <p14:tracePt t="29668" x="3684588" y="2149475"/>
          <p14:tracePt t="29679" x="3656013" y="2163763"/>
          <p14:tracePt t="29697" x="3656013" y="2178050"/>
          <p14:tracePt t="29820" x="3684588" y="2178050"/>
          <p14:tracePt t="29836" x="3752850" y="2178050"/>
          <p14:tracePt t="29853" x="3808413" y="2178050"/>
          <p14:tracePt t="29866" x="3835400" y="2178050"/>
          <p14:tracePt t="29867" x="3863975" y="2178050"/>
          <p14:tracePt t="29882" x="3919538" y="2178050"/>
          <p14:tracePt t="29899" x="3946525" y="2178050"/>
          <p14:tracePt t="29915" x="3960813" y="2178050"/>
          <p14:tracePt t="29931" x="3987800" y="2178050"/>
          <p14:tracePt t="29950" x="4014788" y="2178050"/>
          <p14:tracePt t="30010" x="4029075" y="2178050"/>
          <p14:tracePt t="30026" x="4057650" y="2178050"/>
          <p14:tracePt t="30036" x="4070350" y="2178050"/>
          <p14:tracePt t="30053" x="4140200" y="2178050"/>
          <p14:tracePt t="30070" x="4181475" y="2178050"/>
          <p14:tracePt t="30072" x="4208463" y="2178050"/>
          <p14:tracePt t="30087" x="4264025" y="2178050"/>
          <p14:tracePt t="30102" x="4319588" y="2178050"/>
          <p14:tracePt t="30118" x="4416425" y="2178050"/>
          <p14:tracePt t="30129" x="4457700" y="2178050"/>
          <p14:tracePt t="30147" x="4595813" y="2178050"/>
          <p14:tracePt t="30164" x="4678363" y="2178050"/>
          <p14:tracePt t="30190" x="4746625" y="2178050"/>
          <p14:tracePt t="30209" x="4787900" y="2163763"/>
          <p14:tracePt t="30210" x="4816475" y="2163763"/>
          <p14:tracePt t="30234" x="4870450" y="2136775"/>
          <p14:tracePt t="30256" x="4911725" y="2136775"/>
          <p14:tracePt t="30268" x="4967288" y="2108200"/>
          <p14:tracePt t="30290" x="5132388" y="2025650"/>
          <p14:tracePt t="30303" x="5187950" y="1998663"/>
          <p14:tracePt t="30317" x="5229225" y="1971675"/>
          <p14:tracePt t="30334" x="5257800" y="1957388"/>
          <p14:tracePt t="30349" x="5257800" y="1943100"/>
          <p14:tracePt t="30362" x="5257800" y="1930400"/>
          <p14:tracePt t="30382" x="5257800" y="1916113"/>
          <p14:tracePt t="30394" x="5257800" y="1889125"/>
          <p14:tracePt t="30427" x="5257800" y="1874838"/>
          <p14:tracePt t="30507" x="5257800" y="1860550"/>
          <p14:tracePt t="30583" x="5270500" y="1860550"/>
          <p14:tracePt t="30603" x="5284788" y="1860550"/>
          <p14:tracePt t="30614" x="5299075" y="1860550"/>
          <p14:tracePt t="30726" x="5270500" y="1874838"/>
          <p14:tracePt t="30741" x="5146675" y="1889125"/>
          <p14:tracePt t="30758" x="5064125" y="1916113"/>
          <p14:tracePt t="30770" x="5008563" y="1930400"/>
          <p14:tracePt t="30788" x="4995863" y="1943100"/>
          <p14:tracePt t="30799" x="4995863" y="1957388"/>
          <p14:tracePt t="30816" x="4981575" y="1971675"/>
          <p14:tracePt t="30834" x="4967288" y="1984375"/>
          <p14:tracePt t="30850" x="4967288" y="1998663"/>
          <p14:tracePt t="30863" x="4967288" y="2012950"/>
          <p14:tracePt t="30879" x="4967288" y="2025650"/>
          <p14:tracePt t="30895" x="4967288" y="2039938"/>
          <p14:tracePt t="30912" x="5008563" y="2054225"/>
          <p14:tracePt t="30928" x="5037138" y="2054225"/>
          <p14:tracePt t="30944" x="5078413" y="2066925"/>
          <p14:tracePt t="30962" x="5119688" y="2081213"/>
          <p14:tracePt t="30977" x="5160963" y="2108200"/>
          <p14:tracePt t="30995" x="5187950" y="2108200"/>
          <p14:tracePt t="31010" x="5202238" y="2122488"/>
          <p14:tracePt t="31132" x="5202238" y="2149475"/>
          <p14:tracePt t="31147" x="5202238" y="2219325"/>
          <p14:tracePt t="31161" x="5160963" y="2301875"/>
          <p14:tracePt t="31179" x="5078413" y="2536825"/>
          <p14:tracePt t="31194" x="5008563" y="2728913"/>
          <p14:tracePt t="31211" x="4940300" y="2894013"/>
          <p14:tracePt t="31227" x="4884738" y="3073400"/>
          <p14:tracePt t="31246" x="4802188" y="3294063"/>
          <p14:tracePt t="31255" x="4732338" y="3405188"/>
          <p14:tracePt t="31256" x="4678363" y="3487738"/>
          <p14:tracePt t="31269" x="4649788" y="3529013"/>
          <p14:tracePt t="31286" x="4457700" y="3694113"/>
          <p14:tracePt t="31305" x="4014788" y="3983038"/>
          <p14:tracePt t="31317" x="3890963" y="4052888"/>
          <p14:tracePt t="31334" x="3670300" y="4232275"/>
          <p14:tracePt t="31350" x="3602038" y="4286250"/>
          <p14:tracePt t="31362" x="3587750" y="4300538"/>
          <p14:tracePt t="31379" x="3546475" y="4341813"/>
          <p14:tracePt t="31411" x="3505200" y="4356100"/>
          <p14:tracePt t="31428" x="3408363" y="4410075"/>
          <p14:tracePt t="31441" x="3340100" y="4451350"/>
          <p14:tracePt t="31459" x="3201988" y="4562475"/>
          <p14:tracePt t="31475" x="3063875" y="4686300"/>
          <p14:tracePt t="31490" x="2952750" y="4797425"/>
          <p14:tracePt t="31507" x="2925763" y="4851400"/>
          <p14:tracePt t="31519" x="2925763" y="4865688"/>
          <p14:tracePt t="31539" x="2897188" y="4892675"/>
          <p14:tracePt t="31551" x="2884488" y="4892675"/>
          <p14:tracePt t="31569" x="2855913" y="4948238"/>
          <p14:tracePt t="31583" x="2814638" y="4989513"/>
          <p14:tracePt t="31599" x="2773363" y="5045075"/>
          <p14:tracePt t="31613" x="2732088" y="5086350"/>
          <p14:tracePt t="31631" x="2717800" y="5100638"/>
          <p14:tracePt t="31661" x="2705100" y="5100638"/>
          <p14:tracePt t="31677" x="2690813" y="5100638"/>
          <p14:tracePt t="31692" x="2663825" y="5100638"/>
          <p14:tracePt t="31711" x="2649538" y="5086350"/>
          <p14:tracePt t="31724" x="2622550" y="5086350"/>
          <p14:tracePt t="31774" x="2608263" y="5086350"/>
          <p14:tracePt t="31786" x="2593975" y="5086350"/>
          <p14:tracePt t="31802" x="2593975" y="5113338"/>
          <p14:tracePt t="31819" x="2579688" y="5154613"/>
          <p14:tracePt t="31832" x="2566988" y="5224463"/>
          <p14:tracePt t="31848" x="2566988" y="5307013"/>
          <p14:tracePt t="31864" x="2579688" y="5375275"/>
          <p14:tracePt t="31879" x="2635250" y="5416550"/>
          <p14:tracePt t="31894" x="2663825" y="5445125"/>
          <p14:tracePt t="31911" x="2690813" y="5445125"/>
          <p14:tracePt t="31927" x="2717800" y="5445125"/>
          <p14:tracePt t="31944" x="2759075" y="5403850"/>
          <p14:tracePt t="31960" x="2855913" y="5334000"/>
          <p14:tracePt t="31977" x="3049588" y="5210175"/>
          <p14:tracePt t="31994" x="3311525" y="5057775"/>
          <p14:tracePt t="31994" x="3476625" y="4975225"/>
          <p14:tracePt t="32011" x="3808413" y="4810125"/>
          <p14:tracePt t="32024" x="3919538" y="4768850"/>
          <p14:tracePt t="32043" x="4152900" y="4645025"/>
          <p14:tracePt t="32060" x="4291013" y="4576763"/>
          <p14:tracePt t="32067" x="4429125" y="4521200"/>
          <p14:tracePt t="32082" x="4705350" y="4383088"/>
          <p14:tracePt t="32098" x="4911725" y="4259263"/>
          <p14:tracePt t="32113" x="5216525" y="4038600"/>
          <p14:tracePt t="32133" x="5395913" y="3886200"/>
          <p14:tracePt t="32146" x="5534025" y="3762375"/>
          <p14:tracePt t="32161" x="5616575" y="3694113"/>
          <p14:tracePt t="32182" x="5699125" y="3624263"/>
          <p14:tracePt t="32191" x="5726113" y="3611563"/>
          <p14:tracePt t="32208" x="5849938" y="3514725"/>
          <p14:tracePt t="32225" x="6072188" y="3390900"/>
          <p14:tracePt t="32241" x="6237288" y="3294063"/>
          <p14:tracePt t="32258" x="6361113" y="3197225"/>
          <p14:tracePt t="32269" x="6443663" y="3155950"/>
          <p14:tracePt t="32293" x="6775450" y="2976563"/>
          <p14:tracePt t="32303" x="6858000" y="2935288"/>
          <p14:tracePt t="32319" x="7010400" y="2852738"/>
          <p14:tracePt t="32333" x="7202488" y="2673350"/>
          <p14:tracePt t="32360" x="7534275" y="2439988"/>
          <p14:tracePt t="32380" x="7713663" y="2328863"/>
          <p14:tracePt t="32400" x="7754938" y="2287588"/>
          <p14:tracePt t="32412" x="7781925" y="2274888"/>
          <p14:tracePt t="32427" x="7796213" y="2260600"/>
          <p14:tracePt t="32446" x="7823200" y="2233613"/>
          <p14:tracePt t="32461" x="7823200" y="2205038"/>
          <p14:tracePt t="32478" x="7851775" y="2163763"/>
          <p14:tracePt t="32495" x="7866063" y="2136775"/>
          <p14:tracePt t="32511" x="7878763" y="2122488"/>
          <p14:tracePt t="32528" x="7878763" y="2095500"/>
          <p14:tracePt t="32551" x="7893050" y="2095500"/>
          <p14:tracePt t="32628" x="7878763" y="2095500"/>
          <p14:tracePt t="32645" x="7810500" y="2095500"/>
          <p14:tracePt t="32662" x="7672388" y="2108200"/>
          <p14:tracePt t="32679" x="7643813" y="2108200"/>
          <p14:tracePt t="32741" x="7727950" y="2095500"/>
          <p14:tracePt t="32757" x="7769225" y="2095500"/>
          <p14:tracePt t="32774" x="7837488" y="2081213"/>
          <p14:tracePt t="32785" x="7866063" y="2066925"/>
          <p14:tracePt t="32804" x="7920038" y="2054225"/>
          <p14:tracePt t="32817" x="7934325" y="2025650"/>
          <p14:tracePt t="32833" x="7948613" y="2012950"/>
          <p14:tracePt t="32850" x="7975600" y="1943100"/>
          <p14:tracePt t="32863" x="7989888" y="1916113"/>
          <p14:tracePt t="32881" x="7989888" y="1860550"/>
          <p14:tracePt t="32894" x="7989888" y="1819275"/>
          <p14:tracePt t="32962" x="7989888" y="1860550"/>
          <p14:tracePt t="32982" x="8031163" y="1930400"/>
          <p14:tracePt t="32993" x="8058150" y="1998663"/>
          <p14:tracePt t="33005" x="8072438" y="2039938"/>
          <p14:tracePt t="33010" x="8099425" y="2066925"/>
          <p14:tracePt t="33023" x="8113713" y="2081213"/>
          <p14:tracePt t="33027" x="8128000" y="2081213"/>
          <p14:tracePt t="33039" x="8154988" y="2081213"/>
          <p14:tracePt t="33057" x="8196263" y="2081213"/>
          <p14:tracePt t="33068" x="8210550" y="2081213"/>
          <p14:tracePt t="33083" x="8251825" y="2039938"/>
          <p14:tracePt t="33099" x="8278813" y="1998663"/>
          <p14:tracePt t="33118" x="8320088" y="1916113"/>
          <p14:tracePt t="33131" x="8320088" y="1874838"/>
          <p14:tracePt t="33152" x="8320088" y="1763713"/>
          <p14:tracePt t="33181" x="8307388" y="1763713"/>
          <p14:tracePt t="33207" x="8293100" y="1763713"/>
          <p14:tracePt t="33225" x="8251825" y="1833563"/>
          <p14:tracePt t="33241" x="8196263" y="1943100"/>
          <p14:tracePt t="33257" x="8113713" y="2108200"/>
          <p14:tracePt t="33274" x="8072438" y="2246313"/>
          <p14:tracePt t="33285" x="8058150" y="2343150"/>
          <p14:tracePt t="33304" x="8045450" y="2425700"/>
          <p14:tracePt t="33319" x="8016875" y="2508250"/>
          <p14:tracePt t="33334" x="7989888" y="2590800"/>
          <p14:tracePt t="33348" x="7907338" y="2743200"/>
          <p14:tracePt t="33364" x="7754938" y="2963863"/>
          <p14:tracePt t="33380" x="7396163" y="3390900"/>
          <p14:tracePt t="33394" x="6969125" y="3900488"/>
          <p14:tracePt t="33411" x="6610350" y="4314825"/>
          <p14:tracePt t="33427" x="6430963" y="4492625"/>
          <p14:tracePt t="33444" x="6278563" y="4618038"/>
          <p14:tracePt t="33460" x="6072188" y="4741863"/>
          <p14:tracePt t="33475" x="5629275" y="4975225"/>
          <p14:tracePt t="33498" x="5202238" y="5154613"/>
          <p14:tracePt t="33508" x="5037138" y="5195888"/>
          <p14:tracePt t="33511" x="4911725" y="5251450"/>
          <p14:tracePt t="33522" x="4816475" y="5251450"/>
          <p14:tracePt t="33539" x="4760913" y="5265738"/>
          <p14:tracePt t="33542" x="4746625" y="5265738"/>
          <p14:tracePt t="33568" x="4719638" y="5265738"/>
          <p14:tracePt t="33590" x="4567238" y="5265738"/>
          <p14:tracePt t="33603" x="4402138" y="5265738"/>
          <p14:tracePt t="33607" x="4237038" y="5265738"/>
          <p14:tracePt t="33618" x="4140200" y="5278438"/>
          <p14:tracePt t="33630" x="3808413" y="5278438"/>
          <p14:tracePt t="33649" x="3656013" y="5278438"/>
          <p14:tracePt t="33662" x="3560763" y="5251450"/>
          <p14:tracePt t="33678" x="3519488" y="5251450"/>
          <p14:tracePt t="33695" x="3490913" y="5251450"/>
          <p14:tracePt t="33711" x="3449638" y="5251450"/>
          <p14:tracePt t="33727" x="3408363" y="5292725"/>
          <p14:tracePt t="33744" x="3340100" y="5360988"/>
          <p14:tracePt t="33761" x="3284538" y="5416550"/>
          <p14:tracePt t="33777" x="3243263" y="5445125"/>
          <p14:tracePt t="33793" x="3214688" y="5445125"/>
          <p14:tracePt t="33815" x="3201988" y="5472113"/>
          <p14:tracePt t="33832" x="3132138" y="5499100"/>
          <p14:tracePt t="33850" x="3105150" y="5499100"/>
          <p14:tracePt t="33866" x="3090863" y="5513388"/>
          <p14:tracePt t="33879" x="3076575" y="5513388"/>
          <p14:tracePt t="33911" x="3063875" y="5513388"/>
          <p14:tracePt t="33928" x="3063875" y="5540375"/>
          <p14:tracePt t="33942" x="3022600" y="5554663"/>
          <p14:tracePt t="33962" x="3008313" y="5568950"/>
          <p14:tracePt t="33975" x="2994025" y="5581650"/>
          <p14:tracePt t="33991" x="2967038" y="5595938"/>
          <p14:tracePt t="34010" x="2967038" y="5610225"/>
          <p14:tracePt t="34024" x="2952750" y="5610225"/>
          <p14:tracePt t="34035" x="2952750" y="5622925"/>
          <p14:tracePt t="35957" x="2952750" y="5610225"/>
          <p14:tracePt t="35975" x="2938463" y="5499100"/>
          <p14:tracePt t="35990" x="2938463" y="5403850"/>
          <p14:tracePt t="36007" x="2938463" y="5292725"/>
          <p14:tracePt t="36029" x="2938463" y="5183188"/>
          <p14:tracePt t="36041" x="2938463" y="5127625"/>
          <p14:tracePt t="36042" x="2938463" y="5100638"/>
          <p14:tracePt t="36053" x="2925763" y="5045075"/>
          <p14:tracePt t="36057" x="2925763" y="5016500"/>
          <p14:tracePt t="36070" x="2925763" y="4989513"/>
          <p14:tracePt t="36074" x="2925763" y="4975225"/>
          <p14:tracePt t="36082" x="2925763" y="4948238"/>
          <p14:tracePt t="36102" x="2952750" y="4906963"/>
          <p14:tracePt t="36116" x="2967038" y="4892675"/>
          <p14:tracePt t="36135" x="3008313" y="4865688"/>
          <p14:tracePt t="36148" x="3035300" y="4851400"/>
          <p14:tracePt t="36162" x="3063875" y="4838700"/>
          <p14:tracePt t="36181" x="3090863" y="4824413"/>
          <p14:tracePt t="36193" x="3105150" y="4783138"/>
          <p14:tracePt t="36207" x="3132138" y="4741863"/>
          <p14:tracePt t="36226" x="3146425" y="4659313"/>
          <p14:tracePt t="36243" x="3146425" y="4603750"/>
          <p14:tracePt t="36260" x="3160713" y="4506913"/>
          <p14:tracePt t="36276" x="3160713" y="4327525"/>
          <p14:tracePt t="36293" x="3160713" y="4286250"/>
          <p14:tracePt t="36310" x="3201988" y="4232275"/>
          <p14:tracePt t="36334" x="3255963" y="4148138"/>
          <p14:tracePt t="36349" x="3297238" y="4106863"/>
          <p14:tracePt t="36366" x="3352800" y="4052888"/>
          <p14:tracePt t="36379" x="3381375" y="4038600"/>
          <p14:tracePt t="36397" x="3573463" y="3859213"/>
          <p14:tracePt t="36409" x="3629025" y="3817938"/>
          <p14:tracePt t="36429" x="3919538" y="3446463"/>
          <p14:tracePt t="36444" x="4014788" y="3238500"/>
          <p14:tracePt t="36461" x="4140200" y="2990850"/>
          <p14:tracePt t="36476" x="4181475" y="2852738"/>
          <p14:tracePt t="36493" x="4222750" y="2755900"/>
          <p14:tracePt t="36509" x="4278313" y="2632075"/>
          <p14:tracePt t="36531" x="4332288" y="2452688"/>
          <p14:tracePt t="36541" x="4346575" y="2425700"/>
          <p14:tracePt t="36554" x="4346575" y="2328863"/>
          <p14:tracePt t="36575" x="4346575" y="2287588"/>
          <p14:tracePt t="36586" x="4332288" y="2233613"/>
          <p14:tracePt t="36601" x="4332288" y="2219325"/>
          <p14:tracePt t="36621" x="4319588" y="2192338"/>
          <p14:tracePt t="36631" x="4319588" y="2178050"/>
          <p14:tracePt t="36647" x="4319588" y="2163763"/>
          <p14:tracePt t="36669" x="4305300" y="2163763"/>
          <p14:tracePt t="36699" x="4305300" y="2149475"/>
          <p14:tracePt t="36711" x="4291013" y="2149475"/>
          <p14:tracePt t="36724" x="4278313" y="2149475"/>
          <p14:tracePt t="36740" x="4264025" y="2149475"/>
          <p14:tracePt t="36758" x="4249738" y="2149475"/>
          <p14:tracePt t="36772" x="4237038" y="2149475"/>
          <p14:tracePt t="36791" x="4208463" y="2163763"/>
          <p14:tracePt t="36805" x="4167188" y="2219325"/>
          <p14:tracePt t="36818" x="4140200" y="2233613"/>
          <p14:tracePt t="36833" x="4084638" y="2328863"/>
          <p14:tracePt t="36851" x="4057650" y="2439988"/>
          <p14:tracePt t="36865" x="4057650" y="2466975"/>
          <p14:tracePt t="36880" x="4043363" y="2536825"/>
          <p14:tracePt t="36894" x="4029075" y="2605088"/>
          <p14:tracePt t="36911" x="4002088" y="2714625"/>
          <p14:tracePt t="36928" x="3919538" y="2881313"/>
          <p14:tracePt t="36944" x="3794125" y="3170238"/>
          <p14:tracePt t="36960" x="3684588" y="3390900"/>
          <p14:tracePt t="36977" x="3629025" y="3541713"/>
          <p14:tracePt t="36994" x="3573463" y="3638550"/>
          <p14:tracePt t="37010" x="3532188" y="3735388"/>
          <p14:tracePt t="37027" x="3476625" y="3803650"/>
          <p14:tracePt t="37037" x="3422650" y="3873500"/>
          <p14:tracePt t="37059" x="3284538" y="4065588"/>
          <p14:tracePt t="37072" x="3214688" y="4148138"/>
          <p14:tracePt t="37084" x="3201988" y="4176713"/>
          <p14:tracePt t="37107" x="3160713" y="4244975"/>
          <p14:tracePt t="37117" x="3146425" y="4273550"/>
          <p14:tracePt t="37131" x="3132138" y="4327525"/>
          <p14:tracePt t="37152" x="3090863" y="4424363"/>
          <p14:tracePt t="37163" x="3076575" y="4479925"/>
          <p14:tracePt t="37165" x="3063875" y="4506913"/>
          <p14:tracePt t="37178" x="3049588" y="4521200"/>
          <p14:tracePt t="37193" x="3049588" y="4535488"/>
          <p14:tracePt t="37210" x="3035300" y="4535488"/>
          <p14:tracePt t="37226" x="3035300" y="4548188"/>
          <p14:tracePt t="37244" x="2994025" y="4589463"/>
          <p14:tracePt t="37259" x="2994025" y="4618038"/>
          <p14:tracePt t="37276" x="2952750" y="4672013"/>
          <p14:tracePt t="37293" x="2952750" y="4713288"/>
          <p14:tracePt t="37300" x="2938463" y="4741863"/>
          <p14:tracePt t="37321" x="2925763" y="4768850"/>
          <p14:tracePt t="37339" x="2884488" y="4865688"/>
          <p14:tracePt t="37356" x="2843213" y="4933950"/>
          <p14:tracePt t="37381" x="2787650" y="5113338"/>
          <p14:tracePt t="37394" x="2773363" y="5183188"/>
          <p14:tracePt t="37410" x="2773363" y="5251450"/>
          <p14:tracePt t="37426" x="2773363" y="5319713"/>
          <p14:tracePt t="37444" x="2787650" y="5389563"/>
          <p14:tracePt t="37461" x="2801938" y="5457825"/>
          <p14:tracePt t="37476" x="2828925" y="5527675"/>
          <p14:tracePt t="37493" x="2828925" y="5581650"/>
          <p14:tracePt t="37506" x="2828925" y="5637213"/>
          <p14:tracePt t="37527" x="2828925" y="5748338"/>
          <p14:tracePt t="37552" x="2814638" y="5802313"/>
          <p14:tracePt t="37569" x="2801938" y="5830888"/>
          <p14:tracePt t="37585" x="2787650" y="5872163"/>
          <p14:tracePt t="37598" x="2759075" y="5913438"/>
          <p14:tracePt t="37615" x="2746375" y="5940425"/>
          <p14:tracePt t="37632" x="2746375" y="5954713"/>
          <p14:tracePt t="37645" x="2746375" y="5969000"/>
          <p14:tracePt t="37773" x="2759075" y="5940425"/>
          <p14:tracePt t="37790" x="2787650" y="5913438"/>
          <p14:tracePt t="37818" x="2828925" y="5872163"/>
          <p14:tracePt t="37834" x="2884488" y="5843588"/>
          <p14:tracePt t="37848" x="3008313" y="5775325"/>
          <p14:tracePt t="37865" x="3132138" y="5719763"/>
          <p14:tracePt t="37879" x="3214688" y="5678488"/>
          <p14:tracePt t="37894" x="3352800" y="5581650"/>
          <p14:tracePt t="37914" x="3740150" y="5348288"/>
          <p14:tracePt t="37926" x="3973513" y="5154613"/>
          <p14:tracePt t="37943" x="4237038" y="4892675"/>
          <p14:tracePt t="37960" x="4457700" y="4659313"/>
          <p14:tracePt t="37977" x="4705350" y="4397375"/>
          <p14:tracePt t="37992" x="4884738" y="4148138"/>
          <p14:tracePt t="38010" x="5022850" y="3914775"/>
          <p14:tracePt t="38026" x="5132388" y="3638550"/>
          <p14:tracePt t="38043" x="5257800" y="3405188"/>
          <p14:tracePt t="38059" x="5340350" y="3170238"/>
          <p14:tracePt t="38066" x="5408613" y="2990850"/>
          <p14:tracePt t="38082" x="5449888" y="2743200"/>
          <p14:tracePt t="38100" x="5437188" y="2660650"/>
          <p14:tracePt t="38115" x="5422900" y="2646363"/>
          <p14:tracePt t="38132" x="5367338" y="2578100"/>
          <p14:tracePt t="38146" x="5354638" y="2549525"/>
          <p14:tracePt t="38160" x="5326063" y="2522538"/>
          <p14:tracePt t="38179" x="5326063" y="2466975"/>
          <p14:tracePt t="38194" x="5326063" y="2439988"/>
          <p14:tracePt t="38210" x="5326063" y="2411413"/>
          <p14:tracePt t="38226" x="5326063" y="2384425"/>
          <p14:tracePt t="38243" x="5340350" y="2370138"/>
          <p14:tracePt t="38262" x="5367338" y="2328863"/>
          <p14:tracePt t="38269" x="5367338" y="2316163"/>
          <p14:tracePt t="38292" x="5408613" y="2260600"/>
          <p14:tracePt t="38309" x="5422900" y="2219325"/>
          <p14:tracePt t="38315" x="5437188" y="2205038"/>
          <p14:tracePt t="38335" x="5464175" y="2163763"/>
          <p14:tracePt t="38342" x="5478463" y="2136775"/>
          <p14:tracePt t="38360" x="5505450" y="2108200"/>
          <p14:tracePt t="38382" x="5534025" y="2081213"/>
          <p14:tracePt t="38427" x="5534025" y="2066925"/>
          <p14:tracePt t="38490" x="5519738" y="2066925"/>
          <p14:tracePt t="38509" x="5464175" y="2108200"/>
          <p14:tracePt t="38523" x="5449888" y="2122488"/>
          <p14:tracePt t="38537" x="5437188" y="2122488"/>
          <p14:tracePt t="38552" x="5422900" y="2136775"/>
          <p14:tracePt t="38567" x="5395913" y="2136775"/>
          <p14:tracePt t="38583" x="5381625" y="2149475"/>
          <p14:tracePt t="38601" x="5367338" y="2149475"/>
          <p14:tracePt t="38616" x="5354638" y="2163763"/>
          <p14:tracePt t="38629" x="5340350" y="2163763"/>
          <p14:tracePt t="38645" x="5326063" y="2178050"/>
          <p14:tracePt t="38661" x="5311775" y="2178050"/>
          <p14:tracePt t="38694" x="5299075" y="2192338"/>
          <p14:tracePt t="38710" x="5284788" y="2192338"/>
          <p14:tracePt t="38724" x="5229225" y="2205038"/>
          <p14:tracePt t="38743" x="5160963" y="2219325"/>
          <p14:tracePt t="38757" x="5105400" y="2233613"/>
          <p14:tracePt t="38774" x="5064125" y="2233613"/>
          <p14:tracePt t="38788" x="5049838" y="2233613"/>
          <p14:tracePt t="38807" x="5008563" y="2246313"/>
          <p14:tracePt t="38820" x="4940300" y="2274888"/>
          <p14:tracePt t="38833" x="4829175" y="2287588"/>
          <p14:tracePt t="38851" x="4760913" y="2316163"/>
          <p14:tracePt t="38866" x="4746625" y="2316163"/>
          <p14:tracePt t="38880" x="4732338" y="2316163"/>
          <p14:tracePt t="38895" x="4719638" y="2328863"/>
          <p14:tracePt t="38911" x="4678363" y="2343150"/>
          <p14:tracePt t="38926" x="4622800" y="2357438"/>
          <p14:tracePt t="38945" x="4581525" y="2370138"/>
          <p14:tracePt t="38961" x="4511675" y="2384425"/>
          <p14:tracePt t="38975" x="4470400" y="2398713"/>
          <p14:tracePt t="38991" x="4457700" y="2398713"/>
          <p14:tracePt t="39009" x="4457700" y="2411413"/>
          <p14:tracePt t="39027" x="4443413" y="2411413"/>
          <p14:tracePt t="39057" x="4443413" y="2425700"/>
          <p14:tracePt t="39071" x="4443413" y="2481263"/>
          <p14:tracePt t="39084" x="4443413" y="2522538"/>
          <p14:tracePt t="39099" x="4443413" y="2590800"/>
          <p14:tracePt t="39113" x="4457700" y="2619375"/>
          <p14:tracePt t="39133" x="4457700" y="2714625"/>
          <p14:tracePt t="39146" x="4429125" y="2811463"/>
          <p14:tracePt t="39162" x="4373563" y="2881313"/>
          <p14:tracePt t="39181" x="4360863" y="2949575"/>
          <p14:tracePt t="39196" x="4346575" y="3005138"/>
          <p14:tracePt t="39209" x="4346575" y="3032125"/>
          <p14:tracePt t="39227" x="4346575" y="3046413"/>
          <p14:tracePt t="39318" x="4346575" y="2976563"/>
          <p14:tracePt t="39337" x="4332288" y="2894013"/>
          <p14:tracePt t="39351" x="4291013" y="2811463"/>
          <p14:tracePt t="39365" x="4264025" y="2687638"/>
          <p14:tracePt t="39381" x="4237038" y="2578100"/>
          <p14:tracePt t="39396" x="4208463" y="2398713"/>
          <p14:tracePt t="39411" x="4194175" y="2316163"/>
          <p14:tracePt t="39412" x="4194175" y="2287588"/>
          <p14:tracePt t="39427" x="4194175" y="2260600"/>
          <p14:tracePt t="39443" x="4194175" y="2233613"/>
          <p14:tracePt t="39460" x="4194175" y="2192338"/>
          <p14:tracePt t="39477" x="4208463" y="2163763"/>
          <p14:tracePt t="39492" x="4249738" y="2122488"/>
          <p14:tracePt t="39506" x="4291013" y="2054225"/>
          <p14:tracePt t="39523" x="4319588" y="2012950"/>
          <p14:tracePt t="39543" x="4346575" y="1957388"/>
          <p14:tracePt t="39568" x="4346575" y="1943100"/>
          <p14:tracePt t="39585" x="4332288" y="1943100"/>
          <p14:tracePt t="39614" x="4319588" y="1943100"/>
          <p14:tracePt t="39631" x="4319588" y="1957388"/>
          <p14:tracePt t="39644" x="4360863" y="2012950"/>
          <p14:tracePt t="39660" x="4540250" y="2066925"/>
          <p14:tracePt t="39678" x="5037138" y="2149475"/>
          <p14:tracePt t="39694" x="5381625" y="2149475"/>
          <p14:tracePt t="39709" x="5602288" y="2149475"/>
          <p14:tracePt t="39729" x="5961063" y="2108200"/>
          <p14:tracePt t="39741" x="6167438" y="2066925"/>
          <p14:tracePt t="39743" x="6305550" y="2039938"/>
          <p14:tracePt t="39763" x="6678613" y="1998663"/>
          <p14:tracePt t="39775" x="6940550" y="1957388"/>
          <p14:tracePt t="39787" x="7078663" y="1957388"/>
          <p14:tracePt t="39791" x="7161213" y="1957388"/>
          <p14:tracePt t="39802" x="7189788" y="1957388"/>
          <p14:tracePt t="39806" x="7216775" y="1957388"/>
          <p14:tracePt t="39819" x="7231063" y="1957388"/>
          <p14:tracePt t="39869" x="7216775" y="1957388"/>
          <p14:tracePt t="39879" x="7175500" y="1957388"/>
          <p14:tracePt t="39902" x="7105650" y="1957388"/>
          <p14:tracePt t="39913" x="7064375" y="1957388"/>
          <p14:tracePt t="39916" x="6996113" y="1957388"/>
          <p14:tracePt t="39928" x="6858000" y="1971675"/>
          <p14:tracePt t="39945" x="6637338" y="1998663"/>
          <p14:tracePt t="39946" x="6526213" y="2012950"/>
          <p14:tracePt t="39960" x="6430963" y="2012950"/>
          <p14:tracePt t="39977" x="6319838" y="2012950"/>
          <p14:tracePt t="39993" x="6223000" y="2012950"/>
          <p14:tracePt t="40011" x="6002338" y="2025650"/>
          <p14:tracePt t="40021" x="5905500" y="2039938"/>
          <p14:tracePt t="40038" x="5684838" y="2066925"/>
          <p14:tracePt t="40040" x="5588000" y="2066925"/>
          <p14:tracePt t="40059" x="5491163" y="2066925"/>
          <p14:tracePt t="40066" x="5437188" y="2066925"/>
          <p14:tracePt t="40084" x="5354638" y="2039938"/>
          <p14:tracePt t="40101" x="5311775" y="2025650"/>
          <p14:tracePt t="40118" x="5270500" y="2012950"/>
          <p14:tracePt t="40132" x="5243513" y="2012950"/>
          <p14:tracePt t="40148" x="5146675" y="2025650"/>
          <p14:tracePt t="40163" x="4995863" y="2066925"/>
          <p14:tracePt t="40182" x="4746625" y="2108200"/>
          <p14:tracePt t="40190" x="4678363" y="2108200"/>
          <p14:tracePt t="40212" x="4567238" y="2122488"/>
          <p14:tracePt t="40229" x="4373563" y="2122488"/>
          <p14:tracePt t="40244" x="4346575" y="2136775"/>
          <p14:tracePt t="40260" x="4319588" y="2136775"/>
          <p14:tracePt t="40333" x="4360863" y="2287588"/>
          <p14:tracePt t="40341" x="4373563" y="2357438"/>
          <p14:tracePt t="40354" x="4429125" y="2439988"/>
          <p14:tracePt t="40357" x="4484688" y="2536825"/>
          <p14:tracePt t="40365" x="4581525" y="2646363"/>
          <p14:tracePt t="40379" x="4787900" y="2852738"/>
          <p14:tracePt t="40407" x="5422900" y="3335338"/>
          <p14:tracePt t="40429" x="6099175" y="3762375"/>
          <p14:tracePt t="40443" x="6375400" y="3956050"/>
          <p14:tracePt t="40482" x="6940550" y="4438650"/>
          <p14:tracePt t="40493" x="6996113" y="4506913"/>
          <p14:tracePt t="40509" x="7037388" y="4576763"/>
          <p14:tracePt t="40521" x="7037388" y="4618038"/>
          <p14:tracePt t="40557" x="6996113" y="4659313"/>
          <p14:tracePt t="40567" x="6981825" y="4659313"/>
          <p14:tracePt t="40587" x="6969125" y="4659313"/>
          <p14:tracePt t="40615" x="6969125" y="4672013"/>
          <p14:tracePt t="40644" x="6981825" y="4672013"/>
          <p14:tracePt t="40662" x="7037388" y="4672013"/>
          <p14:tracePt t="40679" x="7064375" y="4672013"/>
          <p14:tracePt t="40709" x="7051675" y="4672013"/>
          <p14:tracePt t="40726" x="6996113" y="4645025"/>
          <p14:tracePt t="40743" x="6940550" y="4618038"/>
          <p14:tracePt t="40756" x="6884988" y="4589463"/>
          <p14:tracePt t="40773" x="6831013" y="4576763"/>
          <p14:tracePt t="40795" x="6789738" y="4562475"/>
          <p14:tracePt t="40838" x="6789738" y="4548188"/>
          <p14:tracePt t="40867" x="6789738" y="4535488"/>
          <p14:tracePt t="41022" x="6746875" y="4535488"/>
          <p14:tracePt t="41039" x="6596063" y="4535488"/>
          <p14:tracePt t="41051" x="6472238" y="4506913"/>
          <p14:tracePt t="41070" x="6029325" y="4217988"/>
          <p14:tracePt t="41083" x="5919788" y="4094163"/>
          <p14:tracePt t="41098" x="5670550" y="3776663"/>
          <p14:tracePt t="41114" x="5575300" y="3529013"/>
          <p14:tracePt t="41128" x="5491163" y="3143250"/>
          <p14:tracePt t="41148" x="5422900" y="2784475"/>
          <p14:tracePt t="41160" x="5395913" y="2714625"/>
          <p14:tracePt t="41181" x="5354638" y="2590800"/>
          <p14:tracePt t="41192" x="5326063" y="2563813"/>
          <p14:tracePt t="41209" x="5243513" y="2495550"/>
          <p14:tracePt t="41224" x="5187950" y="2439988"/>
          <p14:tracePt t="41242" x="5119688" y="2398713"/>
          <p14:tracePt t="41259" x="5105400" y="2384425"/>
          <p14:tracePt t="41272" x="5091113" y="2370138"/>
          <p14:tracePt t="41289" x="5078413" y="2370138"/>
          <p14:tracePt t="41290" x="5064125" y="2357438"/>
          <p14:tracePt t="41301" x="4995863" y="2316163"/>
          <p14:tracePt t="41321" x="4884738" y="2233613"/>
          <p14:tracePt t="41322" x="4829175" y="2178050"/>
          <p14:tracePt t="41333" x="4760913" y="2122488"/>
          <p14:tracePt t="41348" x="4678363" y="2054225"/>
          <p14:tracePt t="41364" x="4637088" y="2012950"/>
          <p14:tracePt t="41381" x="4622800" y="1984375"/>
          <p14:tracePt t="41443" x="4608513" y="1984375"/>
          <p14:tracePt t="41472" x="4581525" y="1984375"/>
          <p14:tracePt t="41489" x="4552950" y="1984375"/>
          <p14:tracePt t="41506" x="4525963" y="1984375"/>
          <p14:tracePt t="41522" x="4484688" y="1998663"/>
          <p14:tracePt t="41539" x="4429125" y="2012950"/>
          <p14:tracePt t="41550" x="4373563" y="2025650"/>
          <p14:tracePt t="41676" x="4373563" y="2039938"/>
          <p14:tracePt t="41694" x="4373563" y="2066925"/>
          <p14:tracePt t="41739" x="4346575" y="2149475"/>
          <p14:tracePt t="41756" x="4305300" y="2219325"/>
          <p14:tracePt t="41773" x="4264025" y="2274888"/>
          <p14:tracePt t="41786" x="4222750" y="2328863"/>
          <p14:tracePt t="41804" x="4194175" y="2343150"/>
          <p14:tracePt t="41880" x="4208463" y="2316163"/>
          <p14:tracePt t="41894" x="4237038" y="2274888"/>
          <p14:tracePt t="41914" x="4249738" y="2219325"/>
          <p14:tracePt t="41926" x="4264025" y="2192338"/>
          <p14:tracePt t="41943" x="4278313" y="2178050"/>
          <p14:tracePt t="41960" x="4291013" y="2149475"/>
          <p14:tracePt t="41973" x="4305300" y="2149475"/>
          <p14:tracePt t="41993" x="4346575" y="2095500"/>
          <p14:tracePt t="42006" x="4360863" y="2054225"/>
          <p14:tracePt t="42071" x="4346575" y="2066925"/>
          <p14:tracePt t="42083" x="4332288" y="2081213"/>
          <p14:tracePt t="42084" x="4305300" y="2108200"/>
          <p14:tracePt t="42098" x="4291013" y="2136775"/>
          <p14:tracePt t="42114" x="4222750" y="2219325"/>
          <p14:tracePt t="42131" x="4181475" y="2274888"/>
          <p14:tracePt t="42145" x="4167188" y="2287588"/>
          <p14:tracePt t="42160" x="4140200" y="2328863"/>
          <p14:tracePt t="42181" x="4140200" y="2357438"/>
          <p14:tracePt t="42255" x="4181475" y="2301875"/>
          <p14:tracePt t="42273" x="4237038" y="2246313"/>
          <p14:tracePt t="42286" x="4264025" y="2219325"/>
          <p14:tracePt t="42305" x="4291013" y="2192338"/>
          <p14:tracePt t="42316" x="4305300" y="2192338"/>
          <p14:tracePt t="42332" x="4305300" y="2178050"/>
          <p14:tracePt t="42364" x="4305300" y="2192338"/>
          <p14:tracePt t="42381" x="4305300" y="2246313"/>
          <p14:tracePt t="42398" x="4291013" y="2328863"/>
          <p14:tracePt t="42411" x="4291013" y="2357438"/>
          <p14:tracePt t="42425" x="4291013" y="2411413"/>
          <p14:tracePt t="42443" x="4291013" y="2452688"/>
          <p14:tracePt t="42461" x="4278313" y="2536825"/>
          <p14:tracePt t="42475" x="4278313" y="2578100"/>
          <p14:tracePt t="42493" x="4291013" y="2687638"/>
          <p14:tracePt t="42508" x="4360863" y="2852738"/>
          <p14:tracePt t="42526" x="4429125" y="3005138"/>
          <p14:tracePt t="42542" x="4540250" y="3238500"/>
          <p14:tracePt t="42559" x="4678363" y="3459163"/>
          <p14:tracePt t="42567" x="4746625" y="3529013"/>
          <p14:tracePt t="42585" x="4926013" y="3735388"/>
          <p14:tracePt t="42587" x="5064125" y="3859213"/>
          <p14:tracePt t="42605" x="5422900" y="4094163"/>
          <p14:tracePt t="42623" x="5699125" y="4300538"/>
          <p14:tracePt t="42629" x="5934075" y="4424363"/>
          <p14:tracePt t="42643" x="6126163" y="4548188"/>
          <p14:tracePt t="42660" x="6264275" y="4630738"/>
          <p14:tracePt t="42676" x="6319838" y="4645025"/>
          <p14:tracePt t="42694" x="6388100" y="4672013"/>
          <p14:tracePt t="42710" x="6540500" y="4672013"/>
          <p14:tracePt t="42726" x="6802438" y="4672013"/>
          <p14:tracePt t="42742" x="6954838" y="4672013"/>
          <p14:tracePt t="42758" x="7051675" y="4672013"/>
          <p14:tracePt t="42775" x="7119938" y="4645025"/>
          <p14:tracePt t="42791" x="7148513" y="4630738"/>
          <p14:tracePt t="42811" x="7175500" y="4603750"/>
          <p14:tracePt t="42823" x="7258050" y="4521200"/>
          <p14:tracePt t="42839" x="7272338" y="4506913"/>
          <p14:tracePt t="42841" x="7313613" y="4451350"/>
          <p14:tracePt t="42854" x="7340600" y="4397375"/>
          <p14:tracePt t="42857" x="7340600" y="4356100"/>
          <p14:tracePt t="42866" x="7340600" y="4314825"/>
          <p14:tracePt t="42881" x="7299325" y="4162425"/>
          <p14:tracePt t="42901" x="7175500" y="3929063"/>
          <p14:tracePt t="42914" x="7134225" y="3844925"/>
          <p14:tracePt t="42927" x="7078663" y="3694113"/>
          <p14:tracePt t="42943" x="7023100" y="3624263"/>
          <p14:tracePt t="42962" x="6996113" y="3556000"/>
          <p14:tracePt t="42980" x="6981825" y="3529013"/>
          <p14:tracePt t="42993" x="6969125" y="3500438"/>
          <p14:tracePt t="42995" x="6954838" y="3473450"/>
          <p14:tracePt t="43026" x="6940550" y="3473450"/>
          <p14:tracePt t="43041" x="6940550" y="3459163"/>
          <p14:tracePt t="43100" x="6926263" y="3459163"/>
          <p14:tracePt t="43113" x="6926263" y="3446463"/>
          <p14:tracePt t="43152" x="6926263" y="3432175"/>
          <p14:tracePt t="43210" x="6913563" y="3432175"/>
          <p14:tracePt t="43241" x="6899275" y="3432175"/>
          <p14:tracePt t="43257" x="6899275" y="3446463"/>
          <p14:tracePt t="43272" x="6884988" y="3446463"/>
          <p14:tracePt t="43287" x="6884988" y="3459163"/>
          <p14:tracePt t="43308" x="6884988" y="3487738"/>
          <p14:tracePt t="43316" x="6858000" y="3500438"/>
          <p14:tracePt t="43332" x="6843713" y="3514725"/>
          <p14:tracePt t="43351" x="6831013" y="3514725"/>
          <p14:tracePt t="43365" x="6831013" y="3529013"/>
          <p14:tracePt t="43378" x="6816725" y="3529013"/>
          <p14:tracePt t="43398" x="6789738" y="3541713"/>
          <p14:tracePt t="43412" x="6789738" y="3556000"/>
          <p14:tracePt t="43461" x="6789738" y="3582988"/>
          <p14:tracePt t="43477" x="6831013" y="3611563"/>
          <p14:tracePt t="43492" x="6872288" y="3638550"/>
          <p14:tracePt t="43509" x="6899275" y="3667125"/>
          <p14:tracePt t="43525" x="6899275" y="3694113"/>
          <p14:tracePt t="43543" x="6899275" y="3708400"/>
          <p14:tracePt t="43571" x="6858000" y="3749675"/>
          <p14:tracePt t="43586" x="6761163" y="3790950"/>
          <p14:tracePt t="43600" x="6678613" y="3803650"/>
          <p14:tracePt t="43614" x="6623050" y="3803650"/>
          <p14:tracePt t="43629" x="6540500" y="3817938"/>
          <p14:tracePt t="43647" x="6472238" y="3817938"/>
          <p14:tracePt t="43661" x="6443663" y="3803650"/>
          <p14:tracePt t="43676" x="6443663" y="3790950"/>
          <p14:tracePt t="43694" x="6443663" y="3762375"/>
          <p14:tracePt t="43709" x="6457950" y="3749675"/>
          <p14:tracePt t="43726" x="6513513" y="3735388"/>
          <p14:tracePt t="43742" x="6554788" y="3735388"/>
          <p14:tracePt t="43760" x="6610350" y="3735388"/>
          <p14:tracePt t="43775" x="6651625" y="3762375"/>
          <p14:tracePt t="43792" x="6678613" y="3790950"/>
          <p14:tracePt t="43808" x="6719888" y="3844925"/>
          <p14:tracePt t="43817" x="6734175" y="3886200"/>
          <p14:tracePt t="43837" x="6761163" y="3970338"/>
          <p14:tracePt t="43858" x="6775450" y="4024313"/>
          <p14:tracePt t="43881" x="6775450" y="4038600"/>
          <p14:tracePt t="43898" x="6775450" y="4052888"/>
          <p14:tracePt t="43944" x="6789738" y="4065588"/>
          <p14:tracePt t="43960" x="6831013" y="4065588"/>
          <p14:tracePt t="43976" x="6884988" y="4079875"/>
          <p14:tracePt t="43996" x="6899275" y="4079875"/>
          <p14:tracePt t="44007" x="6913563" y="4079875"/>
          <p14:tracePt t="44028" x="6926263" y="4079875"/>
          <p14:tracePt t="44039" x="6940550" y="4079875"/>
          <p14:tracePt t="44052" x="6954838" y="4079875"/>
          <p14:tracePt t="44193" x="6969125" y="4079875"/>
          <p14:tracePt t="44225" x="6996113" y="4065588"/>
          <p14:tracePt t="44240" x="7051675" y="4052888"/>
          <p14:tracePt t="44257" x="7134225" y="4011613"/>
          <p14:tracePt t="44274" x="7243763" y="3941763"/>
          <p14:tracePt t="44287" x="7340600" y="3873500"/>
          <p14:tracePt t="44305" x="7478713" y="3735388"/>
          <p14:tracePt t="44316" x="7672388" y="3541713"/>
          <p14:tracePt t="44336" x="7907338" y="3279775"/>
          <p14:tracePt t="44350" x="8099425" y="3046413"/>
          <p14:tracePt t="44364" x="8293100" y="2798763"/>
          <p14:tracePt t="44381" x="8389938" y="2632075"/>
          <p14:tracePt t="44394" x="8404225" y="2536825"/>
          <p14:tracePt t="44413" x="8404225" y="2495550"/>
          <p14:tracePt t="44426" x="8404225" y="2466975"/>
          <p14:tracePt t="44441" x="8416925" y="2439988"/>
          <p14:tracePt t="44459" x="8431213" y="2411413"/>
          <p14:tracePt t="44475" x="8458200" y="2370138"/>
          <p14:tracePt t="44488" x="8486775" y="2343150"/>
          <p14:tracePt t="44510" x="8513763" y="2316163"/>
          <p14:tracePt t="44525" x="8540750" y="2274888"/>
          <p14:tracePt t="44542" x="8583613" y="2192338"/>
          <p14:tracePt t="44569" x="8583613" y="2178050"/>
          <p14:tracePt t="44693" x="8569325" y="2192338"/>
          <p14:tracePt t="44756" x="8624888" y="2163763"/>
          <p14:tracePt t="44770" x="8775700" y="2081213"/>
          <p14:tracePt t="44785" x="8872538" y="2025650"/>
          <p14:tracePt t="44788" x="8983663" y="1971675"/>
          <p14:tracePt t="44805" x="9163050" y="1874838"/>
          <p14:tracePt t="44819" x="9231313" y="1819275"/>
          <p14:tracePt t="44832" x="9231313" y="1792288"/>
          <p14:tracePt t="44848" x="9245600" y="1778000"/>
          <p14:tracePt t="44867" x="9245600" y="1736725"/>
          <p14:tracePt t="44882" x="9217025" y="1709738"/>
          <p14:tracePt t="44899" x="9190038" y="1681163"/>
          <p14:tracePt t="44926" x="9163050" y="1668463"/>
          <p14:tracePt t="44943" x="9148763" y="1654175"/>
          <p14:tracePt t="44959" x="9134475" y="1654175"/>
          <p14:tracePt t="44973" x="9121775" y="1654175"/>
          <p14:tracePt t="44992" x="9066213" y="1668463"/>
          <p14:tracePt t="45006" x="8983663" y="1722438"/>
          <p14:tracePt t="45025" x="8899525" y="1778000"/>
          <p14:tracePt t="45038" x="8872538" y="1804988"/>
          <p14:tracePt t="45052" x="8872538" y="1819275"/>
          <p14:tracePt t="45071" x="8858250" y="1819275"/>
          <p14:tracePt t="45098" x="8858250" y="1846263"/>
          <p14:tracePt t="45115" x="8886825" y="1901825"/>
          <p14:tracePt t="45131" x="8942388" y="1971675"/>
          <p14:tracePt t="45144" x="8969375" y="2025650"/>
          <p14:tracePt t="45163" x="8983663" y="2081213"/>
          <p14:tracePt t="45178" x="8983663" y="2136775"/>
          <p14:tracePt t="45192" x="8955088" y="2178050"/>
          <p14:tracePt t="45208" x="8845550" y="2246313"/>
          <p14:tracePt t="45225" x="8707438" y="2287588"/>
          <p14:tracePt t="45242" x="8486775" y="2301875"/>
          <p14:tracePt t="45259" x="8431213" y="2301875"/>
          <p14:tracePt t="45293" x="8431213" y="2287588"/>
          <p14:tracePt t="45337" x="8458200" y="2384425"/>
          <p14:tracePt t="45353" x="8431213" y="2632075"/>
          <p14:tracePt t="45366" x="8389938" y="2728913"/>
          <p14:tracePt t="45381" x="8237538" y="3073400"/>
          <p14:tracePt t="45395" x="8086725" y="3252788"/>
          <p14:tracePt t="45410" x="8002588" y="3321050"/>
          <p14:tracePt t="45427" x="7934325" y="3376613"/>
          <p14:tracePt t="45443" x="7878763" y="3405188"/>
          <p14:tracePt t="45458" x="7781925" y="3459163"/>
          <p14:tracePt t="45475" x="7699375" y="3514725"/>
          <p14:tracePt t="45513" x="7548563" y="3721100"/>
          <p14:tracePt t="45531" x="7451725" y="3803650"/>
          <p14:tracePt t="45539" x="7396163" y="3844925"/>
          <p14:tracePt t="45542" x="7327900" y="3873500"/>
          <p14:tracePt t="45555" x="7272338" y="3900488"/>
          <p14:tracePt t="45557" x="7231063" y="3914775"/>
          <p14:tracePt t="45566" x="7189788" y="3929063"/>
          <p14:tracePt t="45635" x="7134225" y="3956050"/>
          <p14:tracePt t="45648" x="7078663" y="3983038"/>
          <p14:tracePt t="45660" x="6926263" y="3997325"/>
          <p14:tracePt t="45676" x="6858000" y="4011613"/>
          <p14:tracePt t="45708" x="6858000" y="4024313"/>
          <p14:tracePt t="45788" x="6858000" y="4038600"/>
          <p14:tracePt t="45805" x="6843713" y="4038600"/>
          <p14:tracePt t="45912" x="6843713" y="4024313"/>
          <p14:tracePt t="45927" x="6843713" y="3997325"/>
          <p14:tracePt t="45942" x="6843713" y="3983038"/>
          <p14:tracePt t="46088" x="6831013" y="3983038"/>
          <p14:tracePt t="46191" x="6831013" y="3997325"/>
          <p14:tracePt t="46193" x="6831013" y="4011613"/>
          <p14:tracePt t="46209" x="6843713" y="4052888"/>
          <p14:tracePt t="46223" x="6872288" y="4079875"/>
          <p14:tracePt t="46241" x="6926263" y="4176713"/>
          <p14:tracePt t="46255" x="6926263" y="4203700"/>
          <p14:tracePt t="46272" x="6954838" y="4300538"/>
          <p14:tracePt t="46289" x="6954838" y="4341813"/>
          <p14:tracePt t="46332" x="6954838" y="4356100"/>
          <p14:tracePt t="46379" x="6926263" y="4341813"/>
          <p14:tracePt t="46398" x="6899275" y="4273550"/>
          <p14:tracePt t="46410" x="6884988" y="4232275"/>
          <p14:tracePt t="46426" x="6872288" y="4162425"/>
          <p14:tracePt t="46442" x="6858000" y="4079875"/>
          <p14:tracePt t="46462" x="6843713" y="3956050"/>
          <p14:tracePt t="46475" x="6843713" y="3929063"/>
          <p14:tracePt t="46496" x="6884988" y="3914775"/>
          <p14:tracePt t="46507" x="6884988" y="3900488"/>
          <p14:tracePt t="46509" x="6899275" y="3900488"/>
          <p14:tracePt t="46558" x="6926263" y="3941763"/>
          <p14:tracePt t="46571" x="6954838" y="3983038"/>
          <p14:tracePt t="46586" x="6954838" y="4011613"/>
          <p14:tracePt t="46588" x="6981825" y="4038600"/>
          <p14:tracePt t="46599" x="6996113" y="4065588"/>
          <p14:tracePt t="46615" x="7023100" y="4121150"/>
          <p14:tracePt t="46637" x="7037388" y="4176713"/>
          <p14:tracePt t="46647" x="7037388" y="4203700"/>
          <p14:tracePt t="46649" x="7037388" y="4232275"/>
          <p14:tracePt t="46661" x="7037388" y="4244975"/>
          <p14:tracePt t="46680" x="7037388" y="4314825"/>
          <p14:tracePt t="46694" x="7037388" y="4327525"/>
          <p14:tracePt t="46708" x="7051675" y="4368800"/>
          <p14:tracePt t="46725" x="7064375" y="4397375"/>
          <p14:tracePt t="46742" x="7078663" y="4397375"/>
          <p14:tracePt t="46789" x="7078663" y="4383088"/>
          <p14:tracePt t="46800" x="7105650" y="4327525"/>
          <p14:tracePt t="46818" x="7134225" y="4232275"/>
          <p14:tracePt t="46836" x="7134225" y="4135438"/>
          <p14:tracePt t="46848" x="7119938" y="4038600"/>
          <p14:tracePt t="46864" x="7051675" y="3859213"/>
          <p14:tracePt t="46880" x="6981825" y="3749675"/>
          <p14:tracePt t="46897" x="6940550" y="3652838"/>
          <p14:tracePt t="46910" x="6926263" y="3597275"/>
          <p14:tracePt t="46926" x="6913563" y="3556000"/>
          <p14:tracePt t="46943" x="6899275" y="3529013"/>
          <p14:tracePt t="47021" x="6884988" y="3529013"/>
          <p14:tracePt t="47054" x="6872288" y="3541713"/>
          <p14:tracePt t="47071" x="6843713" y="3611563"/>
          <p14:tracePt t="47084" x="6843713" y="3694113"/>
          <p14:tracePt t="47097" x="6843713" y="3790950"/>
          <p14:tracePt t="47113" x="6940550" y="3900488"/>
          <p14:tracePt t="47130" x="6996113" y="3970338"/>
          <p14:tracePt t="47147" x="7037388" y="3983038"/>
          <p14:tracePt t="47161" x="7051675" y="3983038"/>
          <p14:tracePt t="47225" x="7051675" y="3997325"/>
          <p14:tracePt t="47239" x="7037388" y="4024313"/>
          <p14:tracePt t="47255" x="7010400" y="4052888"/>
          <p14:tracePt t="47272" x="6981825" y="4065588"/>
          <p14:tracePt t="47288" x="6954838" y="4065588"/>
          <p14:tracePt t="47306" x="6926263" y="4065588"/>
          <p14:tracePt t="47318" x="6899275" y="4065588"/>
          <p14:tracePt t="47337" x="6843713" y="4065588"/>
          <p14:tracePt t="47348" x="6816725" y="4065588"/>
          <p14:tracePt t="47364" x="6789738" y="4052888"/>
          <p14:tracePt t="47414" x="6802438" y="4052888"/>
          <p14:tracePt t="47426" x="6872288" y="4052888"/>
          <p14:tracePt t="47442" x="6913563" y="4094163"/>
          <p14:tracePt t="47458" x="6940550" y="4148138"/>
          <p14:tracePt t="47476" x="6954838" y="4203700"/>
          <p14:tracePt t="47492" x="6969125" y="4259263"/>
          <p14:tracePt t="47508" x="6981825" y="4314825"/>
          <p14:tracePt t="47522" x="6996113" y="4327525"/>
          <p14:tracePt t="47541" x="7023100" y="4327525"/>
          <p14:tracePt t="47557" x="7037388" y="4327525"/>
          <p14:tracePt t="47574" x="7051675" y="4327525"/>
          <p14:tracePt t="47592" x="7064375" y="4327525"/>
          <p14:tracePt t="47614" x="7023100" y="4314825"/>
          <p14:tracePt t="47632" x="6981825" y="4314825"/>
          <p14:tracePt t="47646" x="6940550" y="4314825"/>
          <p14:tracePt t="47664" x="6926263" y="4314825"/>
          <p14:tracePt t="47677" x="6913563" y="4327525"/>
          <p14:tracePt t="47692" x="6899275" y="4356100"/>
          <p14:tracePt t="47708" x="6884988" y="4368800"/>
          <p14:tracePt t="47724" x="6884988" y="4397375"/>
          <p14:tracePt t="47742" x="6884988" y="4410075"/>
          <p14:tracePt t="47758" x="6884988" y="4424363"/>
          <p14:tracePt t="47774" x="6884988" y="4451350"/>
          <p14:tracePt t="47791" x="6858000" y="4465638"/>
          <p14:tracePt t="47807" x="6816725" y="4465638"/>
          <p14:tracePt t="47824" x="6789738" y="4465638"/>
          <p14:tracePt t="48194" x="6802438" y="4465638"/>
          <p14:tracePt t="48210" x="6802438" y="4492625"/>
          <p14:tracePt t="48230" x="6831013" y="4535488"/>
          <p14:tracePt t="48239" x="6843713" y="4548188"/>
          <p14:tracePt t="48256" x="6872288" y="4576763"/>
          <p14:tracePt t="48272" x="6884988" y="4618038"/>
          <p14:tracePt t="48289" x="6899275" y="4672013"/>
          <p14:tracePt t="48308" x="6899275" y="4741863"/>
          <p14:tracePt t="48316" x="6913563" y="4810125"/>
          <p14:tracePt t="48336" x="6940550" y="4921250"/>
          <p14:tracePt t="48348" x="6969125" y="5154613"/>
          <p14:tracePt t="48364" x="6981825" y="5348288"/>
          <p14:tracePt t="48381" x="6981825" y="5457825"/>
          <p14:tracePt t="48395" x="6981825" y="5554663"/>
          <p14:tracePt t="48413" x="6996113" y="5610225"/>
          <p14:tracePt t="48426" x="7010400" y="5637213"/>
          <p14:tracePt t="48443" x="7010400" y="5651500"/>
          <p14:tracePt t="48459" x="7023100" y="5665788"/>
          <p14:tracePt t="48474" x="7037388" y="5678488"/>
          <p14:tracePt t="48491" x="7037388" y="5692775"/>
          <p14:tracePt t="48508" x="7051675" y="5692775"/>
          <p14:tracePt t="48528" x="7064375" y="5707063"/>
          <p14:tracePt t="48561" x="7064375" y="5734050"/>
          <p14:tracePt t="48675" x="7064375" y="5748338"/>
          <p14:tracePt t="48692" x="7051675" y="5748338"/>
          <p14:tracePt t="48725" x="7037388" y="5748338"/>
          <p14:tracePt t="48738" x="7023100" y="5748338"/>
          <p14:tracePt t="48755" x="7023100" y="5761038"/>
          <p14:tracePt t="48775" x="7010400" y="5775325"/>
          <p14:tracePt t="48795" x="6981825" y="5802313"/>
          <p14:tracePt t="48806" x="6969125" y="5802313"/>
          <p14:tracePt t="48819" x="6926263" y="5830888"/>
          <p14:tracePt t="48839" x="6872288" y="5872163"/>
          <p14:tracePt t="48850" x="6802438" y="5913438"/>
          <p14:tracePt t="48867" x="6746875" y="5940425"/>
          <p14:tracePt t="48883" x="6719888" y="5954713"/>
          <p14:tracePt t="48915" x="6705600" y="5954713"/>
          <p14:tracePt t="48926" x="6692900" y="5969000"/>
          <p14:tracePt t="48943" x="6678613" y="5969000"/>
          <p14:tracePt t="48960" x="6637338" y="5969000"/>
          <p14:tracePt t="48977" x="6610350" y="5981700"/>
          <p14:tracePt t="48993" x="6596063" y="5981700"/>
          <p14:tracePt t="49088" x="6596063" y="5954713"/>
          <p14:tracePt t="49109" x="6610350" y="5913438"/>
          <p14:tracePt t="49117" x="6610350" y="5899150"/>
          <p14:tracePt t="49136" x="6651625" y="5843588"/>
          <p14:tracePt t="49146" x="6651625" y="5816600"/>
          <p14:tracePt t="49165" x="6692900" y="5707063"/>
          <p14:tracePt t="49186" x="6746875" y="5622925"/>
          <p14:tracePt t="49194" x="6831013" y="5486400"/>
          <p14:tracePt t="49211" x="6858000" y="5430838"/>
          <p14:tracePt t="49225" x="6872288" y="5375275"/>
          <p14:tracePt t="49243" x="6899275" y="5251450"/>
          <p14:tracePt t="49260" x="6899275" y="5154613"/>
          <p14:tracePt t="49270" x="6899275" y="5127625"/>
          <p14:tracePt t="49274" x="6899275" y="5045075"/>
          <p14:tracePt t="49298" x="6899275" y="4797425"/>
          <p14:tracePt t="49323" x="6899275" y="4589463"/>
          <p14:tracePt t="49335" x="6913563" y="4548188"/>
          <p14:tracePt t="49339" x="6926263" y="4521200"/>
          <p14:tracePt t="49350" x="6940550" y="4492625"/>
          <p14:tracePt t="49353" x="6954838" y="4479925"/>
          <p14:tracePt t="49370" x="6981825" y="4424363"/>
          <p14:tracePt t="49379" x="7010400" y="4397375"/>
          <p14:tracePt t="49401" x="7064375" y="4314825"/>
          <p14:tracePt t="49414" x="7078663" y="4259263"/>
          <p14:tracePt t="49427" x="7078663" y="4244975"/>
          <p14:tracePt t="49442" x="7078663" y="4176713"/>
          <p14:tracePt t="49458" x="7064375" y="4094163"/>
          <p14:tracePt t="49474" x="7037388" y="3997325"/>
          <p14:tracePt t="49488" x="6996113" y="3762375"/>
          <p14:tracePt t="49508" x="6981825" y="3570288"/>
          <p14:tracePt t="49525" x="6981825" y="3500438"/>
          <p14:tracePt t="49541" x="6981825" y="3473450"/>
          <p14:tracePt t="49558" x="6981825" y="3459163"/>
          <p14:tracePt t="49575" x="6981825" y="3446463"/>
          <p14:tracePt t="49837" x="6969125" y="3446463"/>
          <p14:tracePt t="49848" x="6969125" y="3459163"/>
          <p14:tracePt t="49879" x="6969125" y="3473450"/>
          <p14:tracePt t="50196" x="6954838" y="3473450"/>
          <p14:tracePt t="50287" x="6940550" y="3473450"/>
          <p14:tracePt t="51270" x="6926263" y="3514725"/>
          <p14:tracePt t="51288" x="6926263" y="3529013"/>
          <p14:tracePt t="51304" x="6926263" y="3556000"/>
          <p14:tracePt t="51321" x="6926263" y="3582988"/>
          <p14:tracePt t="51332" x="6926263" y="3624263"/>
          <p14:tracePt t="51353" x="6940550" y="3679825"/>
          <p14:tracePt t="51364" x="6954838" y="3735388"/>
          <p14:tracePt t="51379" x="6954838" y="3776663"/>
          <p14:tracePt t="51396" x="6969125" y="3832225"/>
          <p14:tracePt t="51410" x="6981825" y="3844925"/>
          <p14:tracePt t="51428" x="6981825" y="3873500"/>
          <p14:tracePt t="51446" x="6981825" y="3914775"/>
          <p14:tracePt t="51460" x="6981825" y="3956050"/>
          <p14:tracePt t="51475" x="6996113" y="4024313"/>
          <p14:tracePt t="51491" x="7010400" y="4079875"/>
          <p14:tracePt t="51507" x="7010400" y="4148138"/>
          <p14:tracePt t="51524" x="7010400" y="4203700"/>
          <p14:tracePt t="51541" x="7010400" y="4273550"/>
          <p14:tracePt t="51557" x="7010400" y="4314825"/>
          <p14:tracePt t="51578" x="7010400" y="4438650"/>
          <p14:tracePt t="51590" x="7010400" y="4465638"/>
          <p14:tracePt t="51600" x="7010400" y="4506913"/>
          <p14:tracePt t="51603" x="7010400" y="4535488"/>
          <p14:tracePt t="51615" x="7010400" y="4618038"/>
          <p14:tracePt t="51630" x="6996113" y="4700588"/>
          <p14:tracePt t="51652" x="6981825" y="4783138"/>
          <p14:tracePt t="51660" x="6954838" y="4824413"/>
          <p14:tracePt t="51662" x="6940550" y="4865688"/>
          <p14:tracePt t="51676" x="6940550" y="4906963"/>
          <p14:tracePt t="51694" x="6926263" y="4975225"/>
          <p14:tracePt t="51708" x="6926263" y="4989513"/>
          <p14:tracePt t="51724" x="6926263" y="5057775"/>
          <p14:tracePt t="51740" x="6926263" y="5113338"/>
          <p14:tracePt t="51757" x="6926263" y="5141913"/>
          <p14:tracePt t="51774" x="6926263" y="5195888"/>
          <p14:tracePt t="51808" x="6899275" y="5292725"/>
          <p14:tracePt t="51813" x="6884988" y="5348288"/>
          <p14:tracePt t="51834" x="6858000" y="5416550"/>
          <p14:tracePt t="51839" x="6858000" y="5457825"/>
          <p14:tracePt t="51852" x="6858000" y="5513388"/>
          <p14:tracePt t="51865" x="6858000" y="5554663"/>
          <p14:tracePt t="51868" x="6858000" y="5581650"/>
          <p14:tracePt t="51881" x="6858000" y="5622925"/>
          <p14:tracePt t="51897" x="6858000" y="5707063"/>
          <p14:tracePt t="51912" x="6858000" y="5775325"/>
          <p14:tracePt t="51928" x="6858000" y="5816600"/>
          <p14:tracePt t="51943" x="6858000" y="5830888"/>
          <p14:tracePt t="51975" x="6858000" y="5843588"/>
          <p14:tracePt t="51988" x="6858000" y="5857875"/>
          <p14:tracePt t="52004" x="6858000" y="5872163"/>
          <p14:tracePt t="52020" x="6858000" y="5884863"/>
          <p14:tracePt t="52037" x="6858000" y="5899150"/>
          <p14:tracePt t="53192" x="6858000" y="5872163"/>
          <p14:tracePt t="53208" x="6858000" y="5802313"/>
          <p14:tracePt t="53223" x="6858000" y="5734050"/>
          <p14:tracePt t="53241" x="6858000" y="5651500"/>
          <p14:tracePt t="53254" x="6843713" y="5457825"/>
          <p14:tracePt t="53271" x="6843713" y="5195888"/>
          <p14:tracePt t="53287" x="6843713" y="4921250"/>
          <p14:tracePt t="53289" x="6831013" y="4630738"/>
          <p14:tracePt t="53300" x="6831013" y="4438650"/>
          <p14:tracePt t="53319" x="6899275" y="4121150"/>
          <p14:tracePt t="53331" x="6969125" y="3970338"/>
          <p14:tracePt t="53353" x="6996113" y="3803650"/>
          <p14:tracePt t="53369" x="6996113" y="3721100"/>
          <p14:tracePt t="53381" x="6996113" y="3679825"/>
          <p14:tracePt t="53384" x="6981825" y="3652838"/>
          <p14:tracePt t="53397" x="6981825" y="3624263"/>
          <p14:tracePt t="53401" x="6981825" y="3611563"/>
          <p14:tracePt t="53429" x="6981825" y="3597275"/>
          <p14:tracePt t="53537" x="6981825" y="3624263"/>
          <p14:tracePt t="53557" x="6926263" y="3970338"/>
          <p14:tracePt t="53571" x="6899275" y="4162425"/>
          <p14:tracePt t="53585" x="6884988" y="4492625"/>
          <p14:tracePt t="53599" x="6872288" y="4768850"/>
          <p14:tracePt t="53613" x="6872288" y="5045075"/>
          <p14:tracePt t="53635" x="6872288" y="5375275"/>
          <p14:tracePt t="53647" x="6872288" y="5457825"/>
          <p14:tracePt t="53663" x="6872288" y="5568950"/>
          <p14:tracePt t="53678" x="6872288" y="5637213"/>
          <p14:tracePt t="53696" x="6884988" y="5707063"/>
          <p14:tracePt t="53708" x="6899275" y="5761038"/>
          <p14:tracePt t="53731" x="6899275" y="5775325"/>
          <p14:tracePt t="53853" x="6899275" y="5789613"/>
          <p14:tracePt t="53880" x="6899275" y="5802313"/>
          <p14:tracePt t="53912" x="6899275" y="5816600"/>
          <p14:tracePt t="53945" x="6899275" y="5830888"/>
          <p14:tracePt t="54003" x="6899275" y="5843588"/>
          <p14:tracePt t="54145" x="6872288" y="5843588"/>
          <p14:tracePt t="54160" x="6802438" y="5775325"/>
          <p14:tracePt t="54182" x="6746875" y="5734050"/>
          <p14:tracePt t="54191" x="6719888" y="5719763"/>
          <p14:tracePt t="54192" x="6678613" y="5678488"/>
          <p14:tracePt t="54211" x="6567488" y="5554663"/>
          <p14:tracePt t="54226" x="6443663" y="5430838"/>
          <p14:tracePt t="54246" x="6292850" y="5265738"/>
          <p14:tracePt t="54258" x="6167438" y="5100638"/>
          <p14:tracePt t="54271" x="6072188" y="4975225"/>
          <p14:tracePt t="54295" x="5905500" y="4768850"/>
          <p14:tracePt t="54306" x="5837238" y="4700588"/>
          <p14:tracePt t="54319" x="5713413" y="4562475"/>
          <p14:tracePt t="54337" x="5546725" y="4356100"/>
          <p14:tracePt t="54352" x="5367338" y="4106863"/>
          <p14:tracePt t="54365" x="5270500" y="3941763"/>
          <p14:tracePt t="54380" x="5160963" y="3735388"/>
          <p14:tracePt t="54399" x="5022850" y="3570288"/>
          <p14:tracePt t="54415" x="4843463" y="3335338"/>
          <p14:tracePt t="54426" x="4760913" y="3267075"/>
          <p14:tracePt t="54428" x="4732338" y="3211513"/>
          <p14:tracePt t="54446" x="4595813" y="3114675"/>
          <p14:tracePt t="54462" x="4511675" y="3046413"/>
          <p14:tracePt t="54476" x="4470400" y="3005138"/>
          <p14:tracePt t="54490" x="4443413" y="2949575"/>
          <p14:tracePt t="54507" x="4416425" y="2922588"/>
          <p14:tracePt t="54525" x="4360863" y="2852738"/>
          <p14:tracePt t="54540" x="4291013" y="2770188"/>
          <p14:tracePt t="54557" x="4222750" y="2701925"/>
          <p14:tracePt t="54572" x="4152900" y="2660650"/>
          <p14:tracePt t="54587" x="4140200" y="2632075"/>
          <p14:tracePt t="54610" x="4057650" y="2605088"/>
          <p14:tracePt t="54631" x="3973513" y="2605088"/>
          <p14:tracePt t="54656" x="3752850" y="2590800"/>
          <p14:tracePt t="54668" x="3711575" y="2578100"/>
          <p14:tracePt t="54683" x="3643313" y="2563813"/>
          <p14:tracePt t="54695" x="3602038" y="2549525"/>
          <p14:tracePt t="54710" x="3587750" y="2536825"/>
          <p14:tracePt t="54713" x="3560763" y="2522538"/>
          <p14:tracePt t="54724" x="3532188" y="2508250"/>
          <p14:tracePt t="54741" x="3463925" y="2481263"/>
          <p14:tracePt t="54757" x="3381375" y="2466975"/>
          <p14:tracePt t="54771" x="3297238" y="2466975"/>
          <p14:tracePt t="54787" x="3270250" y="2452688"/>
          <p14:tracePt t="54803" x="3243263" y="2439988"/>
          <p14:tracePt t="54820" x="3173413" y="2425700"/>
          <p14:tracePt t="54837" x="3132138" y="2425700"/>
          <p14:tracePt t="54849" x="3117850" y="2439988"/>
          <p14:tracePt t="54867" x="3076575" y="2481263"/>
          <p14:tracePt t="54868" x="3063875" y="2522538"/>
          <p14:tracePt t="54880" x="3063875" y="2549525"/>
          <p14:tracePt t="54896" x="3035300" y="2646363"/>
          <p14:tracePt t="54913" x="3008313" y="2784475"/>
          <p14:tracePt t="54929" x="2981325" y="3046413"/>
          <p14:tracePt t="54941" x="2981325" y="3335338"/>
          <p14:tracePt t="54959" x="2981325" y="3611563"/>
          <p14:tracePt t="54974" x="2981325" y="3929063"/>
          <p14:tracePt t="54990" x="2994025" y="4259263"/>
          <p14:tracePt t="55006" x="3008313" y="4465638"/>
          <p14:tracePt t="55025" x="3035300" y="4797425"/>
          <p14:tracePt t="55040" x="3035300" y="5016500"/>
          <p14:tracePt t="55056" x="2994025" y="5307013"/>
          <p14:tracePt t="55073" x="2938463" y="5457825"/>
          <p14:tracePt t="55086" x="2925763" y="5540375"/>
          <p14:tracePt t="55101" x="2870200" y="5622925"/>
          <p14:tracePt t="55104" x="2855913" y="5665788"/>
          <p14:tracePt t="55114" x="2843213" y="5692775"/>
          <p14:tracePt t="55136" x="2801938" y="5802313"/>
          <p14:tracePt t="55147" x="2773363" y="5843588"/>
          <p14:tracePt t="55162" x="2746375" y="5926138"/>
          <p14:tracePt t="55177" x="2705100" y="5995988"/>
          <p14:tracePt t="55195" x="2690813" y="6051550"/>
          <p14:tracePt t="55208" x="2663825" y="6064250"/>
          <p14:tracePt t="55224" x="2649538" y="6105525"/>
          <p14:tracePt t="55239" x="2622550" y="6146800"/>
          <p14:tracePt t="55256" x="2593975" y="6202363"/>
          <p14:tracePt t="55273" x="2579688" y="6229350"/>
          <p14:tracePt t="55304" x="2579688" y="6284913"/>
          <p14:tracePt t="55320" x="2608263" y="6313488"/>
          <p14:tracePt t="55351" x="2608263" y="6326188"/>
          <p14:tracePt t="55412" x="2622550" y="6326188"/>
          <p14:tracePt t="55619" x="2649538" y="6326188"/>
          <p14:tracePt t="55633" x="2690813" y="6326188"/>
          <p14:tracePt t="55646" x="2746375" y="6340475"/>
          <p14:tracePt t="55663" x="2801938" y="6340475"/>
          <p14:tracePt t="55676" x="2814638" y="6354763"/>
          <p14:tracePt t="55694" x="2981325" y="6367463"/>
          <p14:tracePt t="55708" x="3105150" y="6367463"/>
          <p14:tracePt t="55724" x="3201988" y="6381750"/>
          <p14:tracePt t="55725" x="3270250" y="6381750"/>
          <p14:tracePt t="55739" x="3325813" y="6381750"/>
          <p14:tracePt t="55756" x="3573463" y="6381750"/>
          <p14:tracePt t="55773" x="3656013" y="6367463"/>
          <p14:tracePt t="55789" x="3752850" y="6340475"/>
          <p14:tracePt t="55806" x="3890963" y="6326188"/>
          <p14:tracePt t="55823" x="4084638" y="6299200"/>
          <p14:tracePt t="55839" x="4208463" y="6243638"/>
          <p14:tracePt t="55855" x="4332288" y="6134100"/>
          <p14:tracePt t="55870" x="4402138" y="5899150"/>
          <p14:tracePt t="55890" x="4373563" y="5237163"/>
          <p14:tracePt t="55912" x="4237038" y="4438650"/>
          <p14:tracePt t="55912" x="4222750" y="3983038"/>
          <p14:tracePt t="55925" x="4222750" y="3611563"/>
          <p14:tracePt t="55944" x="4402138" y="2908300"/>
          <p14:tracePt t="55958" x="4443413" y="2784475"/>
          <p14:tracePt t="55974" x="4525963" y="2578100"/>
          <p14:tracePt t="55991" x="4498975" y="2452688"/>
          <p14:tracePt t="56010" x="4237038" y="2219325"/>
          <p14:tracePt t="56024" x="4029075" y="2039938"/>
          <p14:tracePt t="56040" x="3808413" y="1860550"/>
          <p14:tracePt t="56057" x="3740150" y="1792288"/>
          <p14:tracePt t="56070" x="3684588" y="1722438"/>
          <p14:tracePt t="56073" x="3629025" y="1695450"/>
          <p14:tracePt t="56085" x="3602038" y="1654175"/>
          <p14:tracePt t="56088" x="3573463" y="1627188"/>
          <p14:tracePt t="56102" x="3573463" y="1598613"/>
          <p14:tracePt t="56104" x="3546475" y="1571625"/>
          <p14:tracePt t="56114" x="3546475" y="1543050"/>
          <p14:tracePt t="56137" x="3519488" y="1501775"/>
          <p14:tracePt t="56147" x="3490913" y="1489075"/>
          <p14:tracePt t="56152" x="3476625" y="1489075"/>
          <p14:tracePt t="56165" x="3435350" y="1489075"/>
          <p14:tracePt t="56179" x="3422650" y="1489075"/>
          <p14:tracePt t="56193" x="3394075" y="1489075"/>
          <p14:tracePt t="56209" x="3367088" y="1489075"/>
          <p14:tracePt t="56225" x="3340100" y="1489075"/>
          <p14:tracePt t="56244" x="3311525" y="1516063"/>
          <p14:tracePt t="56256" x="3297238" y="1530350"/>
          <p14:tracePt t="56277" x="3270250" y="1571625"/>
          <p14:tracePt t="56288" x="3255963" y="1584325"/>
          <p14:tracePt t="56291" x="3228975" y="1639888"/>
          <p14:tracePt t="56302" x="3201988" y="1668463"/>
          <p14:tracePt t="56306" x="3173413" y="1709738"/>
          <p14:tracePt t="56322" x="3146425" y="1751013"/>
          <p14:tracePt t="56338" x="3146425" y="1763713"/>
          <p14:tracePt t="56358" x="3146425" y="1778000"/>
          <p14:tracePt t="56510" x="3146425" y="1804988"/>
          <p14:tracePt t="56521" x="3146425" y="1819275"/>
          <p14:tracePt t="56539" x="3146425" y="1874838"/>
          <p14:tracePt t="56554" x="3146425" y="1916113"/>
          <p14:tracePt t="56572" x="3146425" y="1971675"/>
          <p14:tracePt t="56573" x="3160713" y="1984375"/>
          <p14:tracePt t="56588" x="3160713" y="2012950"/>
          <p14:tracePt t="56608" x="3160713" y="2039938"/>
          <p14:tracePt t="56618" x="3160713" y="2066925"/>
          <p14:tracePt t="56620" x="3160713" y="2081213"/>
          <p14:tracePt t="56650" x="3160713" y="2108200"/>
          <p14:tracePt t="56660" x="3160713" y="2122488"/>
          <p14:tracePt t="56676" x="3187700" y="2149475"/>
          <p14:tracePt t="56693" x="3187700" y="2163763"/>
          <p14:tracePt t="56710" x="3201988" y="2178050"/>
          <p14:tracePt t="56726" x="3201988" y="2192338"/>
          <p14:tracePt t="56742" x="3214688" y="2205038"/>
          <p14:tracePt t="56773" x="3228975" y="2205038"/>
          <p14:tracePt t="56787" x="3243263" y="2178050"/>
          <p14:tracePt t="56803" x="3255963" y="2149475"/>
          <p14:tracePt t="56820" x="3284538" y="2122488"/>
          <p14:tracePt t="56831" x="3325813" y="2095500"/>
          <p14:tracePt t="56849" x="3422650" y="2025650"/>
          <p14:tracePt t="56867" x="3532188" y="1957388"/>
          <p14:tracePt t="56879" x="3560763" y="1943100"/>
          <p14:tracePt t="56880" x="3573463" y="1930400"/>
          <p14:tracePt t="56895" x="3587750" y="1930400"/>
          <p14:tracePt t="56911" x="3587750" y="1916113"/>
          <p14:tracePt t="56929" x="3587750" y="1901825"/>
          <p14:tracePt t="56941" x="3573463" y="1901825"/>
          <p14:tracePt t="56958" x="3546475" y="1889125"/>
          <p14:tracePt t="56974" x="3490913" y="1889125"/>
          <p14:tracePt t="56990" x="3449638" y="1901825"/>
          <p14:tracePt t="57007" x="3422650" y="1930400"/>
          <p14:tracePt t="57024" x="3408363" y="1930400"/>
          <p14:tracePt t="57040" x="3381375" y="1943100"/>
          <p14:tracePt t="57055" x="3367088" y="1971675"/>
          <p14:tracePt t="57073" x="3352800" y="1984375"/>
          <p14:tracePt t="57105" x="3352800" y="2012950"/>
          <p14:tracePt t="57136" x="3352800" y="2039938"/>
          <p14:tracePt t="57163" x="3367088" y="2095500"/>
          <p14:tracePt t="57185" x="3408363" y="2122488"/>
          <p14:tracePt t="57192" x="3422650" y="2122488"/>
          <p14:tracePt t="57211" x="3490913" y="2149475"/>
          <p14:tracePt t="57224" x="3505200" y="2163763"/>
          <p14:tracePt t="57444" x="3505200" y="2178050"/>
          <p14:tracePt t="57619" x="3573463" y="2163763"/>
          <p14:tracePt t="57630" x="3614738" y="2163763"/>
          <p14:tracePt t="57644" x="3767138" y="2163763"/>
          <p14:tracePt t="57661" x="4098925" y="2163763"/>
          <p14:tracePt t="57678" x="4608513" y="2163763"/>
          <p14:tracePt t="57691" x="5008563" y="2163763"/>
          <p14:tracePt t="57706" x="5367338" y="2163763"/>
          <p14:tracePt t="57723" x="5643563" y="2163763"/>
          <p14:tracePt t="57740" x="5726113" y="2163763"/>
          <p14:tracePt t="57756" x="5781675" y="2163763"/>
          <p14:tracePt t="57773" x="5808663" y="2163763"/>
          <p14:tracePt t="57789" x="5822950" y="2163763"/>
          <p14:tracePt t="57805" x="5849938" y="2149475"/>
          <p14:tracePt t="57824" x="5878513" y="2136775"/>
          <p14:tracePt t="57839" x="5892800" y="2108200"/>
          <p14:tracePt t="57853" x="5919788" y="2081213"/>
          <p14:tracePt t="57870" x="6043613" y="1998663"/>
          <p14:tracePt t="57887" x="6264275" y="1930400"/>
          <p14:tracePt t="57895" x="6334125" y="1916113"/>
          <p14:tracePt t="57912" x="6402388" y="1901825"/>
          <p14:tracePt t="58009" x="6402388" y="1943100"/>
          <p14:tracePt t="58020" x="6375400" y="1998663"/>
          <p14:tracePt t="58037" x="6361113" y="2039938"/>
          <p14:tracePt t="58055" x="6346825" y="2081213"/>
          <p14:tracePt t="58070" x="6334125" y="2108200"/>
          <p14:tracePt t="58100" x="6319838" y="2149475"/>
          <p14:tracePt t="58131" x="6305550" y="2163763"/>
          <p14:tracePt t="58147" x="6305550" y="2178050"/>
          <p14:tracePt t="58161" x="6292850" y="2178050"/>
          <p14:tracePt t="58185" x="6278563" y="2192338"/>
          <p14:tracePt t="58208" x="6264275" y="2192338"/>
          <p14:tracePt t="58224" x="6251575" y="2192338"/>
          <p14:tracePt t="58240" x="6196013" y="2205038"/>
          <p14:tracePt t="58257" x="6140450" y="2205038"/>
          <p14:tracePt t="58271" x="6057900" y="2219325"/>
          <p14:tracePt t="58290" x="6016625" y="2219325"/>
          <p14:tracePt t="58303" x="6002338" y="2219325"/>
          <p14:tracePt t="58319" x="6002338" y="2205038"/>
          <p14:tracePt t="58336" x="6002338" y="2178050"/>
          <p14:tracePt t="58347" x="6002338" y="2163763"/>
          <p14:tracePt t="58366" x="6002338" y="2136775"/>
          <p14:tracePt t="58382" x="6043613" y="2122488"/>
          <p14:tracePt t="58394" x="6072188" y="2108200"/>
          <p14:tracePt t="58412" x="6264275" y="2095500"/>
          <p14:tracePt t="58412" x="6361113" y="2081213"/>
          <p14:tracePt t="58428" x="6610350" y="2066925"/>
          <p14:tracePt t="58440" x="6705600" y="2054225"/>
          <p14:tracePt t="58461" x="6899275" y="2054225"/>
          <p14:tracePt t="58474" x="6954838" y="2054225"/>
          <p14:tracePt t="58489" x="6969125" y="2054225"/>
          <p14:tracePt t="58505" x="6996113" y="2054225"/>
          <p14:tracePt t="58522" x="7023100" y="2054225"/>
          <p14:tracePt t="58539" x="7023100" y="2081213"/>
          <p14:tracePt t="58556" x="7037388" y="2095500"/>
          <p14:tracePt t="58571" x="7037388" y="2108200"/>
          <p14:tracePt t="58601" x="7037388" y="2122488"/>
          <p14:tracePt t="58619" x="7023100" y="2122488"/>
          <p14:tracePt t="58677" x="7010400" y="2122488"/>
          <p14:tracePt t="58707" x="6996113" y="2122488"/>
          <p14:tracePt t="58724" x="6969125" y="2122488"/>
          <p14:tracePt t="58740" x="6899275" y="2136775"/>
          <p14:tracePt t="58757" x="6678613" y="2219325"/>
          <p14:tracePt t="58769" x="6623050" y="2274888"/>
          <p14:tracePt t="58786" x="6472238" y="2357438"/>
          <p14:tracePt t="58803" x="6196013" y="2549525"/>
          <p14:tracePt t="58819" x="5892800" y="2840038"/>
          <p14:tracePt t="58836" x="4967288" y="3832225"/>
          <p14:tracePt t="58848" x="4637088" y="4162425"/>
          <p14:tracePt t="58866" x="3670300" y="5224463"/>
          <p14:tracePt t="58879" x="3587750" y="5307013"/>
          <p14:tracePt t="58897" x="3476625" y="5445125"/>
          <p14:tracePt t="58911" x="3435350" y="5554663"/>
          <p14:tracePt t="58928" x="3408363" y="5665788"/>
          <p14:tracePt t="58944" x="3325813" y="5775325"/>
          <p14:tracePt t="58963" x="3228975" y="5872163"/>
          <p14:tracePt t="58975" x="3187700" y="5884863"/>
          <p14:tracePt t="59009" x="3160713" y="5899150"/>
          <p14:tracePt t="59022" x="3117850" y="5940425"/>
          <p14:tracePt t="59044" x="2843213" y="6119813"/>
          <p14:tracePt t="59054" x="2746375" y="6202363"/>
          <p14:tracePt t="59070" x="2635250" y="6326188"/>
          <p14:tracePt t="59088" x="2635250" y="6381750"/>
          <p14:tracePt t="59099" x="2635250" y="6408738"/>
          <p14:tracePt t="59116" x="2635250" y="6464300"/>
          <p14:tracePt t="59118" x="2635250" y="6505575"/>
          <p14:tracePt t="59135" x="2566988" y="6561138"/>
          <p14:tracePt t="59146" x="2538413" y="6575425"/>
          <p14:tracePt t="59166" x="2428875" y="6602413"/>
          <p14:tracePt t="59193" x="2428875" y="6588125"/>
          <p14:tracePt t="59210" x="2428875" y="6561138"/>
          <p14:tracePt t="59224" x="2428875" y="6546850"/>
          <p14:tracePt t="59255" x="2443163" y="6546850"/>
          <p14:tracePt t="59270" x="2455863" y="6532563"/>
          <p14:tracePt t="59287" x="2470150" y="6532563"/>
          <p14:tracePt t="59305" x="2497138" y="6519863"/>
          <p14:tracePt t="59318" x="2511425" y="6505575"/>
          <p14:tracePt t="59352" x="2538413" y="6491288"/>
          <p14:tracePt t="59379" x="2552700" y="6491288"/>
          <p14:tracePt t="59394" x="2566988" y="6491288"/>
          <p14:tracePt t="59412" x="2579688" y="6491288"/>
          <p14:tracePt t="59428" x="2608263" y="6491288"/>
          <p14:tracePt t="59441" x="2635250" y="6491288"/>
          <p14:tracePt t="59457" x="2649538" y="6491288"/>
          <p14:tracePt t="59473" x="2690813" y="6491288"/>
          <p14:tracePt t="59490" x="2759075" y="6491288"/>
          <p14:tracePt t="59506" x="2843213" y="6491288"/>
          <p14:tracePt t="59525" x="3008313" y="6491288"/>
          <p14:tracePt t="59542" x="3160713" y="6491288"/>
          <p14:tracePt t="59555" x="3311525" y="6491288"/>
          <p14:tracePt t="59570" x="3422650" y="6491288"/>
          <p14:tracePt t="59590" x="3711575" y="6478588"/>
          <p14:tracePt t="59604" x="3781425" y="6464300"/>
          <p14:tracePt t="59615" x="3863975" y="6464300"/>
          <p14:tracePt t="59635" x="3932238" y="6464300"/>
          <p14:tracePt t="59645" x="3960813" y="6464300"/>
          <p14:tracePt t="59661" x="3987800" y="6464300"/>
          <p14:tracePt t="59678" x="4043363" y="6464300"/>
          <p14:tracePt t="59695" x="4152900" y="6464300"/>
          <p14:tracePt t="59710" x="4249738" y="6464300"/>
          <p14:tracePt t="59727" x="4332288" y="6464300"/>
          <p14:tracePt t="59744" x="4402138" y="6464300"/>
          <p14:tracePt t="59756" x="4416425" y="6464300"/>
          <p14:tracePt t="59773" x="4429125" y="6464300"/>
          <p14:tracePt t="59790" x="4457700" y="6464300"/>
          <p14:tracePt t="59806" x="4498975" y="6464300"/>
          <p14:tracePt t="59824" x="4540250" y="6450013"/>
          <p14:tracePt t="59832" x="4552950" y="6450013"/>
          <p14:tracePt t="59836" x="4567238" y="6437313"/>
          <p14:tracePt t="59853" x="4581525" y="6437313"/>
          <p14:tracePt t="59868" x="4595813" y="6437313"/>
          <p14:tracePt t="59885" x="4608513" y="6437313"/>
          <p14:tracePt t="59897" x="4664075" y="6423025"/>
          <p14:tracePt t="59917" x="4719638" y="6423025"/>
          <p14:tracePt t="59927" x="4732338" y="6423025"/>
          <p14:tracePt t="59944" x="4746625" y="6423025"/>
          <p14:tracePt t="60042" x="4746625" y="6408738"/>
          <p14:tracePt t="60136" x="4732338" y="6408738"/>
          <p14:tracePt t="60168" x="4719638" y="6408738"/>
          <p14:tracePt t="60214" x="4691063" y="6408738"/>
          <p14:tracePt t="60240" x="4678363" y="6408738"/>
          <p14:tracePt t="60258" x="4664075" y="6408738"/>
          <p14:tracePt t="60368" x="4649788" y="6408738"/>
          <p14:tracePt t="60427" x="4637088" y="6423025"/>
          <p14:tracePt t="60447" x="4608513" y="6423025"/>
          <p14:tracePt t="60460" x="4581525" y="6423025"/>
          <p14:tracePt t="60481" x="4498975" y="6423025"/>
          <p14:tracePt t="60492" x="4457700" y="6423025"/>
          <p14:tracePt t="60495" x="4402138" y="6423025"/>
          <p14:tracePt t="60507" x="4319588" y="6423025"/>
          <p14:tracePt t="60509" x="4237038" y="6423025"/>
          <p14:tracePt t="60522" x="4167188" y="6423025"/>
          <p14:tracePt t="60545" x="3919538" y="6423025"/>
          <p14:tracePt t="60558" x="3794125" y="6423025"/>
          <p14:tracePt t="60568" x="3767138" y="6423025"/>
          <p14:tracePt t="60582" x="3643313" y="6423025"/>
          <p14:tracePt t="60601" x="3587750" y="6423025"/>
          <p14:tracePt t="60618" x="3505200" y="6396038"/>
          <p14:tracePt t="60629" x="3463925" y="6381750"/>
          <p14:tracePt t="60645" x="3340100" y="6354763"/>
          <p14:tracePt t="60661" x="3243263" y="6313488"/>
          <p14:tracePt t="60679" x="3160713" y="6299200"/>
          <p14:tracePt t="60691" x="3090863" y="6284913"/>
          <p14:tracePt t="60710" x="3035300" y="6272213"/>
          <p14:tracePt t="60724" x="2981325" y="6257925"/>
          <p14:tracePt t="60739" x="2925763" y="6243638"/>
          <p14:tracePt t="60756" x="2855913" y="6243638"/>
          <p14:tracePt t="60773" x="2787650" y="6243638"/>
          <p14:tracePt t="60789" x="2717800" y="6243638"/>
          <p14:tracePt t="60805" x="2663825" y="6243638"/>
          <p14:tracePt t="60825" x="2635250" y="6243638"/>
          <p14:tracePt t="60838" x="2608263" y="6243638"/>
          <p14:tracePt t="60851" x="2593975" y="6257925"/>
          <p14:tracePt t="60854" x="2552700" y="6272213"/>
          <p14:tracePt t="60865" x="2511425" y="6272213"/>
          <p14:tracePt t="60880" x="2443163" y="6284913"/>
          <p14:tracePt t="60886" x="2414588" y="6299200"/>
          <p14:tracePt t="60900" x="2400300" y="6299200"/>
          <p14:tracePt t="60902" x="2387600" y="6299200"/>
          <p14:tracePt t="60944" x="2400300" y="6299200"/>
          <p14:tracePt t="60966" x="2428875" y="6299200"/>
          <p14:tracePt t="60989" x="2443163" y="6299200"/>
          <p14:tracePt t="61007" x="2470150" y="6313488"/>
          <p14:tracePt t="61024" x="2538413" y="6313488"/>
          <p14:tracePt t="61036" x="2676525" y="6272213"/>
          <p14:tracePt t="61054" x="2814638" y="6175375"/>
          <p14:tracePt t="61069" x="3270250" y="5843588"/>
          <p14:tracePt t="61087" x="3643313" y="5527675"/>
          <p14:tracePt t="61100" x="3890963" y="5319713"/>
          <p14:tracePt t="61119" x="4014788" y="4933950"/>
          <p14:tracePt t="61131" x="3987800" y="4492625"/>
          <p14:tracePt t="61147" x="3849688" y="3803650"/>
          <p14:tracePt t="61163" x="3752850" y="2990850"/>
          <p14:tracePt t="61183" x="3752850" y="2370138"/>
          <p14:tracePt t="61191" x="3781425" y="2205038"/>
          <p14:tracePt t="61210" x="3890963" y="1930400"/>
          <p14:tracePt t="61224" x="3890963" y="1874838"/>
          <p14:tracePt t="61239" x="3890963" y="1860550"/>
          <p14:tracePt t="61255" x="3890963" y="1833563"/>
          <p14:tracePt t="61272" x="3890963" y="1792288"/>
          <p14:tracePt t="61289" x="3878263" y="1751013"/>
          <p14:tracePt t="61304" x="3794125" y="1668463"/>
          <p14:tracePt t="61321" x="3725863" y="1627188"/>
          <p14:tracePt t="61338" x="3629025" y="1571625"/>
          <p14:tracePt t="61355" x="3573463" y="1557338"/>
          <p14:tracePt t="61373" x="3560763" y="1543050"/>
          <p14:tracePt t="61379" x="3560763" y="1530350"/>
          <p14:tracePt t="61397" x="3546475" y="1516063"/>
          <p14:tracePt t="61411" x="3532188" y="1516063"/>
          <p14:tracePt t="61428" x="3505200" y="1530350"/>
          <p14:tracePt t="61440" x="3490913" y="1557338"/>
          <p14:tracePt t="61460" x="3463925" y="1695450"/>
          <p14:tracePt t="61472" x="3449638" y="1792288"/>
          <p14:tracePt t="61489" x="3394075" y="2025650"/>
          <p14:tracePt t="61490" x="3367088" y="2136775"/>
          <p14:tracePt t="61506" x="3311525" y="2411413"/>
          <p14:tracePt t="61519" x="3284538" y="2536825"/>
          <p14:tracePt t="61536" x="3243263" y="2728913"/>
          <p14:tracePt t="61555" x="3243263" y="2990850"/>
          <p14:tracePt t="61571" x="3243263" y="3114675"/>
          <p14:tracePt t="61588" x="3228975" y="3279775"/>
          <p14:tracePt t="61607" x="3146425" y="3500438"/>
          <p14:tracePt t="61620" x="3049588" y="3735388"/>
          <p14:tracePt t="61632" x="3008313" y="3859213"/>
          <p14:tracePt t="61637" x="2981325" y="3929063"/>
          <p14:tracePt t="61646" x="2967038" y="4011613"/>
          <p14:tracePt t="61662" x="2967038" y="4121150"/>
          <p14:tracePt t="61666" x="2981325" y="4189413"/>
          <p14:tracePt t="61677" x="2994025" y="4244975"/>
          <p14:tracePt t="61696" x="3022600" y="4424363"/>
          <p14:tracePt t="61707" x="3022600" y="4506913"/>
          <p14:tracePt t="61727" x="3022600" y="4741863"/>
          <p14:tracePt t="61739" x="3022600" y="4810125"/>
          <p14:tracePt t="61755" x="3008313" y="4948238"/>
          <p14:tracePt t="61775" x="2981325" y="5183188"/>
          <p14:tracePt t="61791" x="2952750" y="5319713"/>
          <p14:tracePt t="61804" x="2938463" y="5375275"/>
          <p14:tracePt t="61824" x="2884488" y="5610225"/>
          <p14:tracePt t="61837" x="2843213" y="5734050"/>
          <p14:tracePt t="61849" x="2828925" y="5816600"/>
          <p14:tracePt t="61853" x="2801938" y="5857875"/>
          <p14:tracePt t="61864" x="2787650" y="5913438"/>
          <p14:tracePt t="61888" x="2759075" y="6010275"/>
          <p14:tracePt t="61897" x="2759075" y="6037263"/>
          <p14:tracePt t="61901" x="2759075" y="6078538"/>
          <p14:tracePt t="61911" x="2759075" y="6092825"/>
          <p14:tracePt t="61926" x="2717800" y="6188075"/>
          <p14:tracePt t="61945" x="2690813" y="6272213"/>
          <p14:tracePt t="61959" x="2676525" y="6313488"/>
          <p14:tracePt t="61976" x="2676525" y="6326188"/>
          <p14:tracePt t="62019" x="2663825" y="6340475"/>
          <p14:tracePt t="62037" x="2635250" y="6354763"/>
          <p14:tracePt t="62052" x="2622550" y="6354763"/>
          <p14:tracePt t="62073" x="2593975" y="6367463"/>
          <p14:tracePt t="62118" x="2538413" y="6396038"/>
          <p14:tracePt t="62130" x="2484438" y="6437313"/>
          <p14:tracePt t="62146" x="2387600" y="6491288"/>
          <p14:tracePt t="62162" x="2359025" y="6519863"/>
          <p14:tracePt t="62240" x="2373313" y="6519863"/>
          <p14:tracePt t="62256" x="2373313" y="6532563"/>
          <p14:tracePt t="62270" x="2400300" y="6532563"/>
          <p14:tracePt t="62290" x="2470150" y="6532563"/>
          <p14:tracePt t="62305" x="2497138" y="6532563"/>
          <p14:tracePt t="62322" x="2552700" y="6546850"/>
          <p14:tracePt t="62339" x="2622550" y="6546850"/>
          <p14:tracePt t="62355" x="2717800" y="6561138"/>
          <p14:tracePt t="62366" x="2828925" y="6575425"/>
          <p14:tracePt t="62386" x="3022600" y="6588125"/>
          <p14:tracePt t="62412" x="3243263" y="6588125"/>
          <p14:tracePt t="62426" x="3352800" y="6588125"/>
          <p14:tracePt t="62445" x="3435350" y="6588125"/>
          <p14:tracePt t="62462" x="3546475" y="6602413"/>
          <p14:tracePt t="62475" x="3670300" y="6643688"/>
          <p14:tracePt t="62496" x="3767138" y="6657975"/>
          <p14:tracePt t="62499" x="3808413" y="6670675"/>
          <p14:tracePt t="62522" x="3960813" y="6670675"/>
          <p14:tracePt t="62543" x="4043363" y="6670675"/>
          <p14:tracePt t="62554" x="4098925" y="6657975"/>
          <p14:tracePt t="62571" x="4125913" y="6643688"/>
          <p14:tracePt t="62587" x="4140200" y="6643688"/>
          <p14:tracePt t="62603" x="4152900" y="6643688"/>
          <p14:tracePt t="62620" x="4194175" y="6643688"/>
          <p14:tracePt t="62629" x="4237038" y="6643688"/>
          <p14:tracePt t="62631" x="4291013" y="6643688"/>
          <p14:tracePt t="62645" x="4360863" y="6643688"/>
          <p14:tracePt t="62663" x="4498975" y="6657975"/>
          <p14:tracePt t="62680" x="4540250" y="6657975"/>
          <p14:tracePt t="62697" x="4567238" y="6657975"/>
          <p14:tracePt t="62834" x="4567238" y="6643688"/>
          <p14:tracePt t="62895" x="4567238" y="6629400"/>
          <p14:tracePt t="62961" x="4581525" y="6629400"/>
          <p14:tracePt t="63084" x="4595813" y="6629400"/>
          <p14:tracePt t="63991" x="4581525" y="6629400"/>
          <p14:tracePt t="64384" x="4567238" y="6629400"/>
          <p14:tracePt t="64395" x="4552950" y="6616700"/>
          <p14:tracePt t="64411" x="4540250" y="6616700"/>
          <p14:tracePt t="64427" x="4540250" y="6602413"/>
          <p14:tracePt t="64460" x="4525963" y="6588125"/>
          <p14:tracePt t="64489" x="4511675" y="6588125"/>
          <p14:tracePt t="64506" x="4498975" y="6575425"/>
          <p14:tracePt t="64538" x="4484688" y="6575425"/>
          <p14:tracePt t="64552" x="4484688" y="6561138"/>
          <p14:tracePt t="64585" x="4470400" y="6561138"/>
          <p14:tracePt t="64613" x="4470400" y="6546850"/>
          <p14:tracePt t="64650" x="4457700" y="6532563"/>
          <p14:tracePt t="64661" x="4443413" y="6532563"/>
          <p14:tracePt t="64677" x="4443413" y="6519863"/>
          <p14:tracePt t="64694" x="4429125" y="6505575"/>
          <p14:tracePt t="64707" x="4416425" y="6478588"/>
          <p14:tracePt t="64726" x="4416425" y="6464300"/>
          <p14:tracePt t="64738" x="4387850" y="6423025"/>
          <p14:tracePt t="64755" x="4373563" y="6367463"/>
          <p14:tracePt t="64771" x="4346575" y="6257925"/>
          <p14:tracePt t="64788" x="4319588" y="6119813"/>
          <p14:tracePt t="64804" x="4305300" y="5969000"/>
          <p14:tracePt t="64821" x="4319588" y="5692775"/>
          <p14:tracePt t="64837" x="4387850" y="5360988"/>
          <p14:tracePt t="64854" x="4567238" y="4768850"/>
          <p14:tracePt t="64871" x="4608513" y="4548188"/>
          <p14:tracePt t="64895" x="4678363" y="4094163"/>
          <p14:tracePt t="64911" x="4746625" y="3679825"/>
          <p14:tracePt t="64927" x="4816475" y="3432175"/>
          <p14:tracePt t="64944" x="4843463" y="3279775"/>
          <p14:tracePt t="64958" x="4857750" y="3101975"/>
          <p14:tracePt t="64975" x="4857750" y="3005138"/>
          <p14:tracePt t="64988" x="4857750" y="2908300"/>
          <p14:tracePt t="65005" x="4857750" y="2825750"/>
          <p14:tracePt t="65023" x="4787900" y="2714625"/>
          <p14:tracePt t="65038" x="4719638" y="2605088"/>
          <p14:tracePt t="65055" x="4664075" y="2536825"/>
          <p14:tracePt t="65071" x="4595813" y="2481263"/>
          <p14:tracePt t="65087" x="4525963" y="2439988"/>
          <p14:tracePt t="65102" x="4429125" y="2398713"/>
          <p14:tracePt t="65119" x="4319588" y="2357438"/>
          <p14:tracePt t="65139" x="4249738" y="2343150"/>
          <p14:tracePt t="65149" x="4208463" y="2343150"/>
          <p14:tracePt t="65163" x="4194175" y="2343150"/>
          <p14:tracePt t="65183" x="4167188" y="2343150"/>
          <p14:tracePt t="65185" x="4152900" y="2343150"/>
          <p14:tracePt t="65195" x="4125913" y="2343150"/>
          <p14:tracePt t="65208" x="4111625" y="2343150"/>
          <p14:tracePt t="65210" x="4098925" y="2343150"/>
          <p14:tracePt t="65230" x="4057650" y="2343150"/>
          <p14:tracePt t="65241" x="4057650" y="2357438"/>
          <p14:tracePt t="65258" x="4029075" y="2357438"/>
          <p14:tracePt t="65272" x="4002088" y="2357438"/>
          <p14:tracePt t="65289" x="3973513" y="2357438"/>
          <p14:tracePt t="65305" x="3960813" y="2370138"/>
          <p14:tracePt t="65321" x="3932238" y="2370138"/>
          <p14:tracePt t="65338" x="3890963" y="2370138"/>
          <p14:tracePt t="65355" x="3863975" y="2370138"/>
          <p14:tracePt t="65365" x="3835400" y="2370138"/>
          <p14:tracePt t="65389" x="3808413" y="2370138"/>
          <p14:tracePt t="65428" x="3794125" y="2370138"/>
          <p14:tracePt t="65463" x="3781425" y="2370138"/>
          <p14:tracePt t="65474" x="3767138" y="2370138"/>
          <p14:tracePt t="65488" x="3740150" y="2370138"/>
          <p14:tracePt t="65506" x="3725863" y="2357438"/>
          <p14:tracePt t="65523" x="3711575" y="2357438"/>
          <p14:tracePt t="65538" x="3711575" y="2343150"/>
          <p14:tracePt t="65554" x="3711575" y="2316163"/>
          <p14:tracePt t="65585" x="3711575" y="2301875"/>
          <p14:tracePt t="65601" x="3725863" y="2287588"/>
          <p14:tracePt t="65615" x="3740150" y="2274888"/>
          <p14:tracePt t="65617" x="3767138" y="2260600"/>
          <p14:tracePt t="65629" x="3781425" y="2246313"/>
          <p14:tracePt t="65645" x="3835400" y="2219325"/>
          <p14:tracePt t="65661" x="3863975" y="2205038"/>
          <p14:tracePt t="65695" x="3863975" y="2192338"/>
          <p14:tracePt t="65709" x="3878263" y="2192338"/>
          <p14:tracePt t="65724" x="3890963" y="2163763"/>
          <p14:tracePt t="65739" x="3919538" y="2136775"/>
          <p14:tracePt t="65755" x="3946525" y="2095500"/>
          <p14:tracePt t="65771" x="3987800" y="2066925"/>
          <p14:tracePt t="65787" x="4029075" y="2039938"/>
          <p14:tracePt t="65805" x="4140200" y="1984375"/>
          <p14:tracePt t="65819" x="4152900" y="1984375"/>
          <p14:tracePt t="65838" x="4222750" y="1957388"/>
          <p14:tracePt t="65854" x="4222750" y="1943100"/>
          <p14:tracePt t="65871" x="4222750" y="1930400"/>
          <p14:tracePt t="65879" x="4222750" y="1916113"/>
          <p14:tracePt t="65900" x="4208463" y="1874838"/>
          <p14:tracePt t="65921" x="4194175" y="1846263"/>
          <p14:tracePt t="65960" x="4181475" y="1846263"/>
          <p14:tracePt t="65974" x="4181475" y="1833563"/>
          <p14:tracePt t="65991" x="4167188" y="1833563"/>
          <p14:tracePt t="66024" x="4152900" y="1833563"/>
          <p14:tracePt t="66040" x="4140200" y="1833563"/>
          <p14:tracePt t="66072" x="4098925" y="1833563"/>
          <p14:tracePt t="66098" x="4057650" y="1846263"/>
          <p14:tracePt t="66117" x="4014788" y="1860550"/>
          <p14:tracePt t="66132" x="3973513" y="1889125"/>
          <p14:tracePt t="66146" x="3946525" y="1930400"/>
          <p14:tracePt t="66161" x="3919538" y="1957388"/>
          <p14:tracePt t="66184" x="3905250" y="2012950"/>
          <p14:tracePt t="66212" x="3890963" y="2081213"/>
          <p14:tracePt t="66228" x="3890963" y="2122488"/>
          <p14:tracePt t="66240" x="3890963" y="2136775"/>
          <p14:tracePt t="66255" x="3905250" y="2178050"/>
          <p14:tracePt t="66273" x="3932238" y="2219325"/>
          <p14:tracePt t="66287" x="3960813" y="2260600"/>
          <p14:tracePt t="66304" x="3987800" y="2287588"/>
          <p14:tracePt t="66319" x="4002088" y="2287588"/>
          <p14:tracePt t="66338" x="4029075" y="2287588"/>
          <p14:tracePt t="66354" x="4057650" y="2274888"/>
          <p14:tracePt t="66371" x="4098925" y="2246313"/>
          <p14:tracePt t="66400" x="4167188" y="2163763"/>
          <p14:tracePt t="66415" x="4194175" y="2081213"/>
          <p14:tracePt t="66417" x="4194175" y="2039938"/>
          <p14:tracePt t="66425" x="4194175" y="1998663"/>
          <p14:tracePt t="66445" x="4152900" y="1916113"/>
          <p14:tracePt t="66462" x="4098925" y="1833563"/>
          <p14:tracePt t="66473" x="4070350" y="1792288"/>
          <p14:tracePt t="66488" x="4043363" y="1778000"/>
          <p14:tracePt t="66552" x="4057650" y="1804988"/>
          <p14:tracePt t="66571" x="4140200" y="1860550"/>
          <p14:tracePt t="66585" x="4291013" y="1943100"/>
          <p14:tracePt t="66600" x="4622800" y="2039938"/>
          <p14:tracePt t="66613" x="4981575" y="2136775"/>
          <p14:tracePt t="66628" x="5449888" y="2246313"/>
          <p14:tracePt t="66648" x="6099175" y="2328863"/>
          <p14:tracePt t="66666" x="6375400" y="2328863"/>
          <p14:tracePt t="66677" x="6623050" y="2274888"/>
          <p14:tracePt t="66694" x="6969125" y="2178050"/>
          <p14:tracePt t="66710" x="7202488" y="2108200"/>
          <p14:tracePt t="66724" x="7381875" y="2039938"/>
          <p14:tracePt t="66738" x="7423150" y="2012950"/>
          <p14:tracePt t="66755" x="7464425" y="1971675"/>
          <p14:tracePt t="66772" x="7478713" y="1930400"/>
          <p14:tracePt t="66788" x="7478713" y="1889125"/>
          <p14:tracePt t="66804" x="7464425" y="1860550"/>
          <p14:tracePt t="66822" x="7451725" y="1833563"/>
          <p14:tracePt t="66837" x="7451725" y="1819275"/>
          <p14:tracePt t="66854" x="7451725" y="1804988"/>
          <p14:tracePt t="66883" x="7423150" y="1792288"/>
          <p14:tracePt t="66899" x="7381875" y="1778000"/>
          <p14:tracePt t="66912" x="7340600" y="1778000"/>
          <p14:tracePt t="66929" x="7313613" y="1778000"/>
          <p14:tracePt t="66962" x="7299325" y="1778000"/>
          <p14:tracePt t="66977" x="7272338" y="1819275"/>
          <p14:tracePt t="66989" x="7258050" y="1860550"/>
          <p14:tracePt t="67006" x="7231063" y="1957388"/>
          <p14:tracePt t="67019" x="7231063" y="1998663"/>
          <p14:tracePt t="67039" x="7258050" y="2066925"/>
          <p14:tracePt t="67051" x="7272338" y="2108200"/>
          <p14:tracePt t="67070" x="7272338" y="2163763"/>
          <p14:tracePt t="67087" x="7258050" y="2192338"/>
          <p14:tracePt t="67104" x="7216775" y="2219325"/>
          <p14:tracePt t="67121" x="7202488" y="2233613"/>
          <p14:tracePt t="67134" x="7148513" y="2246313"/>
          <p14:tracePt t="67152" x="7092950" y="2246313"/>
          <p14:tracePt t="67174" x="6996113" y="2233613"/>
          <p14:tracePt t="67200" x="6926263" y="2178050"/>
          <p14:tracePt t="67212" x="6926263" y="2122488"/>
          <p14:tracePt t="67225" x="6926263" y="2108200"/>
          <p14:tracePt t="67228" x="6926263" y="2081213"/>
          <p14:tracePt t="67240" x="6940550" y="2054225"/>
          <p14:tracePt t="67243" x="6954838" y="2054225"/>
          <p14:tracePt t="67255" x="6981825" y="2025650"/>
          <p14:tracePt t="67271" x="7051675" y="1984375"/>
          <p14:tracePt t="67287" x="7119938" y="1943100"/>
          <p14:tracePt t="67303" x="7231063" y="1916113"/>
          <p14:tracePt t="67320" x="7340600" y="1874838"/>
          <p14:tracePt t="67338" x="7369175" y="1874838"/>
          <p14:tracePt t="67478" x="7354888" y="1874838"/>
          <p14:tracePt t="67506" x="7340600" y="1889125"/>
          <p14:tracePt t="67522" x="7313613" y="1901825"/>
          <p14:tracePt t="67540" x="7313613" y="1916113"/>
          <p14:tracePt t="67586" x="7299325" y="1916113"/>
          <p14:tracePt t="67605" x="7243763" y="1971675"/>
          <p14:tracePt t="67634" x="7175500" y="2066925"/>
          <p14:tracePt t="67636" x="7134225" y="2108200"/>
          <p14:tracePt t="67646" x="7134225" y="2136775"/>
          <p14:tracePt t="67650" x="7105650" y="2149475"/>
          <p14:tracePt t="67660" x="7092950" y="2178050"/>
          <p14:tracePt t="67678" x="7037388" y="2233613"/>
          <p14:tracePt t="67695" x="6969125" y="2301875"/>
          <p14:tracePt t="67713" x="6872288" y="2439988"/>
          <p14:tracePt t="67725" x="6789738" y="2495550"/>
          <p14:tracePt t="67741" x="6734175" y="2536825"/>
          <p14:tracePt t="67753" x="6678613" y="2549525"/>
          <p14:tracePt t="67772" x="6554788" y="2578100"/>
          <p14:tracePt t="67788" x="6319838" y="2605088"/>
          <p14:tracePt t="67804" x="6084888" y="2632075"/>
          <p14:tracePt t="67823" x="5726113" y="2632075"/>
          <p14:tracePt t="67836" x="5449888" y="2632075"/>
          <p14:tracePt t="67858" x="5091113" y="2578100"/>
          <p14:tracePt t="67869" x="4967288" y="2522538"/>
          <p14:tracePt t="67871" x="4870450" y="2495550"/>
          <p14:tracePt t="67881" x="4746625" y="2452688"/>
          <p14:tracePt t="67895" x="4457700" y="2411413"/>
          <p14:tracePt t="67911" x="4305300" y="2384425"/>
          <p14:tracePt t="67926" x="4208463" y="2370138"/>
          <p14:tracePt t="67941" x="4181475" y="2370138"/>
          <p14:tracePt t="67963" x="4125913" y="2370138"/>
          <p14:tracePt t="67966" x="4098925" y="2370138"/>
          <p14:tracePt t="67975" x="4070350" y="2370138"/>
          <p14:tracePt t="67995" x="3946525" y="2370138"/>
          <p14:tracePt t="68006" x="3767138" y="2384425"/>
          <p14:tracePt t="68023" x="3684588" y="2384425"/>
          <p14:tracePt t="68037" x="3656013" y="2370138"/>
          <p14:tracePt t="68054" x="3656013" y="2357438"/>
          <p14:tracePt t="68067" x="3656013" y="2343150"/>
          <p14:tracePt t="68088" x="3643313" y="2343150"/>
          <p14:tracePt t="68104" x="3629025" y="2316163"/>
          <p14:tracePt t="68122" x="3587750" y="2287588"/>
          <p14:tracePt t="68164" x="3587750" y="2260600"/>
          <p14:tracePt t="68182" x="3587750" y="2246313"/>
          <p14:tracePt t="68208" x="3629025" y="2246313"/>
          <p14:tracePt t="68224" x="3656013" y="2246313"/>
          <p14:tracePt t="68239" x="3670300" y="2246313"/>
          <p14:tracePt t="68255" x="3684588" y="2233613"/>
          <p14:tracePt t="68272" x="3740150" y="2233613"/>
          <p14:tracePt t="68288" x="3781425" y="2233613"/>
          <p14:tracePt t="68304" x="3822700" y="2233613"/>
          <p14:tracePt t="68322" x="3890963" y="2233613"/>
          <p14:tracePt t="68338" x="3946525" y="2233613"/>
          <p14:tracePt t="68355" x="4002088" y="2233613"/>
          <p14:tracePt t="68364" x="4014788" y="2233613"/>
          <p14:tracePt t="68366" x="4029075" y="2233613"/>
          <p14:tracePt t="68389" x="4057650" y="2219325"/>
          <p14:tracePt t="68400" x="4070350" y="2219325"/>
          <p14:tracePt t="68414" x="4084638" y="2219325"/>
          <p14:tracePt t="68432" x="4111625" y="2219325"/>
          <p14:tracePt t="68445" x="4125913" y="2219325"/>
          <p14:tracePt t="68474" x="4140200" y="2219325"/>
          <p14:tracePt t="68511" x="4167188" y="2219325"/>
          <p14:tracePt t="68522" x="4237038" y="2219325"/>
          <p14:tracePt t="68540" x="4346575" y="2219325"/>
          <p14:tracePt t="68553" x="4470400" y="2233613"/>
          <p14:tracePt t="68571" x="4816475" y="2260600"/>
          <p14:tracePt t="68587" x="5049838" y="2287588"/>
          <p14:tracePt t="68601" x="5187950" y="2287588"/>
          <p14:tracePt t="68621" x="5464175" y="2328863"/>
          <p14:tracePt t="68636" x="5629275" y="2357438"/>
          <p14:tracePt t="68649" x="5822950" y="2384425"/>
          <p14:tracePt t="68667" x="6043613" y="2425700"/>
          <p14:tracePt t="68688" x="6457950" y="2466975"/>
          <p14:tracePt t="68708" x="6719888" y="2508250"/>
          <p14:tracePt t="68725" x="7037388" y="2536825"/>
          <p14:tracePt t="68740" x="7134225" y="2549525"/>
          <p14:tracePt t="68753" x="7202488" y="2549525"/>
          <p14:tracePt t="68771" x="7231063" y="2563813"/>
          <p14:tracePt t="68787" x="7258050" y="2563813"/>
          <p14:tracePt t="68804" x="7299325" y="2563813"/>
          <p14:tracePt t="68821" x="7340600" y="2563813"/>
          <p14:tracePt t="68884" x="7354888" y="2563813"/>
          <p14:tracePt t="68895" x="7369175" y="2563813"/>
          <p14:tracePt t="68910" x="7396163" y="2563813"/>
          <p14:tracePt t="68926" x="7396163" y="2549525"/>
          <p14:tracePt t="68957" x="7396163" y="2536825"/>
          <p14:tracePt t="68973" x="7396163" y="2522538"/>
          <p14:tracePt t="68995" x="7396163" y="2452688"/>
          <p14:tracePt t="69006" x="7381875" y="2425700"/>
          <p14:tracePt t="69025" x="7381875" y="2370138"/>
          <p14:tracePt t="69037" x="7369175" y="2343150"/>
          <p14:tracePt t="69059" x="7340600" y="2343150"/>
          <p14:tracePt t="69072" x="7285038" y="2328863"/>
          <p14:tracePt t="69086" x="7243763" y="2328863"/>
          <p14:tracePt t="69106" x="7202488" y="2316163"/>
          <p14:tracePt t="69119" x="7202488" y="2301875"/>
          <p14:tracePt t="69129" x="7189788" y="2287588"/>
          <p14:tracePt t="69149" x="7175500" y="2260600"/>
          <p14:tracePt t="69165" x="7161213" y="2246313"/>
          <p14:tracePt t="69182" x="7134225" y="2219325"/>
          <p14:tracePt t="69184" x="7119938" y="2219325"/>
          <p14:tracePt t="69209" x="7105650" y="2219325"/>
          <p14:tracePt t="69226" x="7105650" y="2205038"/>
          <p14:tracePt t="69239" x="7092950" y="2205038"/>
          <p14:tracePt t="69254" x="7078663" y="2205038"/>
          <p14:tracePt t="69271" x="7064375" y="2205038"/>
          <p14:tracePt t="69491" x="7078663" y="2205038"/>
          <p14:tracePt t="69507" x="7105650" y="2205038"/>
          <p14:tracePt t="69522" x="7134225" y="2205038"/>
          <p14:tracePt t="69539" x="7175500" y="2205038"/>
          <p14:tracePt t="69558" x="7202488" y="2205038"/>
          <p14:tracePt t="69585" x="7231063" y="2205038"/>
          <p14:tracePt t="69602" x="7243763" y="2205038"/>
          <p14:tracePt t="69619" x="7258050" y="2205038"/>
          <p14:tracePt t="69727" x="7258050" y="2219325"/>
          <p14:tracePt t="69743" x="7202488" y="2274888"/>
          <p14:tracePt t="69757" x="7134225" y="2343150"/>
          <p14:tracePt t="69772" x="7010400" y="2536825"/>
          <p14:tracePt t="69789" x="6884988" y="2714625"/>
          <p14:tracePt t="69804" x="6637338" y="3032125"/>
          <p14:tracePt t="69821" x="6430963" y="3308350"/>
          <p14:tracePt t="69837" x="6154738" y="3667125"/>
          <p14:tracePt t="69854" x="5892800" y="4038600"/>
          <p14:tracePt t="69868" x="5767388" y="4300538"/>
          <p14:tracePt t="69887" x="5616575" y="4659313"/>
          <p14:tracePt t="69897" x="5534025" y="4797425"/>
          <p14:tracePt t="69899" x="5478463" y="4892675"/>
          <p14:tracePt t="69917" x="5257800" y="5183188"/>
          <p14:tracePt t="69933" x="5105400" y="5360988"/>
          <p14:tracePt t="69953" x="4967288" y="5513388"/>
          <p14:tracePt t="69966" x="4954588" y="5540375"/>
          <p14:tracePt t="69973" x="4926013" y="5581650"/>
          <p14:tracePt t="69988" x="4816475" y="5665788"/>
          <p14:tracePt t="70004" x="4622800" y="5830888"/>
          <p14:tracePt t="70021" x="4470400" y="5954713"/>
          <p14:tracePt t="70038" x="4278313" y="6161088"/>
          <p14:tracePt t="70055" x="4194175" y="6313488"/>
          <p14:tracePt t="70070" x="4111625" y="6478588"/>
          <p14:tracePt t="70087" x="4014788" y="6616700"/>
          <p14:tracePt t="70101" x="3960813" y="6643688"/>
          <p14:tracePt t="70120" x="3740150" y="6837363"/>
          <p14:tracePt t="70136" x="3614738" y="6919913"/>
          <p14:tracePt t="70154" x="3519488" y="6961188"/>
          <p14:tracePt t="70161" x="3463925" y="6988175"/>
          <p14:tracePt t="70176" x="3340100" y="7029450"/>
          <p14:tracePt t="70188" x="3187700" y="7097713"/>
          <p14:tracePt t="70208" x="3090863" y="7140575"/>
          <p14:tracePt t="70223" x="3008313" y="7181850"/>
          <p14:tracePt t="70238" x="2952750" y="7208838"/>
          <p14:tracePt t="70256" x="2911475" y="7223125"/>
          <p14:tracePt t="70270" x="2870200" y="7223125"/>
          <p14:tracePt t="70293" x="2828925" y="7223125"/>
          <p14:tracePt t="70304" x="2801938" y="7223125"/>
          <p14:tracePt t="70318" x="2732088" y="7181850"/>
          <p14:tracePt t="70334" x="2635250" y="7140575"/>
          <p14:tracePt t="70351" x="2538413" y="7126288"/>
          <p14:tracePt t="70367" x="2497138" y="7112000"/>
          <p14:tracePt t="70466" x="2484438" y="7085013"/>
          <p14:tracePt t="70475" x="2470150" y="7056438"/>
          <p14:tracePt t="70489" x="2443163" y="7015163"/>
          <p14:tracePt t="70509" x="2443163" y="7002463"/>
          <p14:tracePt t="70554" x="2443163" y="6988175"/>
          <p14:tracePt t="70567" x="2428875" y="6988175"/>
          <p14:tracePt t="70584" x="2428875" y="6973888"/>
          <p14:tracePt t="70770" x="2428875" y="6961188"/>
          <p14:tracePt t="71037" x="2443163" y="6946900"/>
          <p14:tracePt t="71087" x="2484438" y="6946900"/>
          <p14:tracePt t="71103" x="2511425" y="6946900"/>
          <p14:tracePt t="71123" x="2552700" y="6946900"/>
          <p14:tracePt t="71148" x="2579688" y="6946900"/>
          <p14:tracePt t="71162" x="2593975" y="6946900"/>
          <p14:tracePt t="71181" x="2608263" y="6946900"/>
          <p14:tracePt t="71186" x="2622550" y="6946900"/>
          <p14:tracePt t="71210" x="2676525" y="6946900"/>
          <p14:tracePt t="71223" x="2690813" y="6946900"/>
          <p14:tracePt t="71238" x="2717800" y="6946900"/>
          <p14:tracePt t="71255" x="2787650" y="6946900"/>
          <p14:tracePt t="71272" x="2843213" y="6946900"/>
          <p14:tracePt t="71288" x="2855913" y="6946900"/>
          <p14:tracePt t="71304" x="2884488" y="6946900"/>
          <p14:tracePt t="71321" x="2925763" y="6932613"/>
          <p14:tracePt t="71337" x="2952750" y="6932613"/>
          <p14:tracePt t="71353" x="3022600" y="6932613"/>
          <p14:tracePt t="71370" x="3105150" y="6932613"/>
          <p14:tracePt t="71387" x="3146425" y="6932613"/>
          <p14:tracePt t="71394" x="3173413" y="6932613"/>
          <p14:tracePt t="71414" x="3284538" y="6946900"/>
          <p14:tracePt t="71429" x="3311525" y="6946900"/>
          <p14:tracePt t="71444" x="3463925" y="6973888"/>
          <p14:tracePt t="71461" x="3587750" y="6973888"/>
          <p14:tracePt t="71477" x="3752850" y="6973888"/>
          <p14:tracePt t="71488" x="3794125" y="6973888"/>
          <p14:tracePt t="71505" x="3878263" y="6973888"/>
          <p14:tracePt t="71522" x="3960813" y="6973888"/>
          <p14:tracePt t="71537" x="4098925" y="6973888"/>
          <p14:tracePt t="71552" x="4194175" y="6973888"/>
          <p14:tracePt t="71571" x="4402138" y="6973888"/>
          <p14:tracePt t="71585" x="4443413" y="6973888"/>
          <p14:tracePt t="71599" x="4552950" y="6973888"/>
          <p14:tracePt t="71614" x="4637088" y="6973888"/>
          <p14:tracePt t="71634" x="4775200" y="6973888"/>
          <p14:tracePt t="71648" x="4829175" y="6973888"/>
          <p14:tracePt t="71659" x="4981575" y="6973888"/>
          <p14:tracePt t="71676" x="5091113" y="6973888"/>
          <p14:tracePt t="71692" x="5119688" y="6973888"/>
          <p14:tracePt t="71709" x="5132388" y="6973888"/>
          <p14:tracePt t="71722" x="5160963" y="6973888"/>
          <p14:tracePt t="71741" x="5216525" y="6973888"/>
          <p14:tracePt t="71753" x="5299075" y="6973888"/>
          <p14:tracePt t="71770" x="5381625" y="6973888"/>
          <p14:tracePt t="71787" x="5449888" y="6973888"/>
          <p14:tracePt t="71803" x="5478463" y="6973888"/>
          <p14:tracePt t="71837" x="5491163" y="6973888"/>
          <p14:tracePt t="71851" x="5505450" y="6973888"/>
          <p14:tracePt t="71867" x="5534025" y="6973888"/>
          <p14:tracePt t="71884" x="5546725" y="6973888"/>
          <p14:tracePt t="72008" x="5519738" y="6988175"/>
          <p14:tracePt t="72023" x="5491163" y="6988175"/>
          <p14:tracePt t="72039" x="5478463" y="6988175"/>
          <p14:tracePt t="72052" x="5449888" y="6988175"/>
          <p14:tracePt t="72073" x="5422900" y="6988175"/>
          <p14:tracePt t="72086" x="5367338" y="6988175"/>
          <p14:tracePt t="72107" x="5202238" y="7002463"/>
          <p14:tracePt t="72118" x="5146675" y="7002463"/>
          <p14:tracePt t="72137" x="4911725" y="7015163"/>
          <p14:tracePt t="72148" x="4843463" y="7015163"/>
          <p14:tracePt t="72162" x="4760913" y="7015163"/>
          <p14:tracePt t="72185" x="4649788" y="7029450"/>
          <p14:tracePt t="72211" x="4540250" y="7029450"/>
          <p14:tracePt t="72225" x="4416425" y="7029450"/>
          <p14:tracePt t="72239" x="4208463" y="7029450"/>
          <p14:tracePt t="72254" x="3987800" y="7029450"/>
          <p14:tracePt t="72272" x="3905250" y="7029450"/>
          <p14:tracePt t="72288" x="3849688" y="7029450"/>
          <p14:tracePt t="72304" x="3794125" y="7029450"/>
          <p14:tracePt t="72321" x="3725863" y="7029450"/>
          <p14:tracePt t="72339" x="3614738" y="7029450"/>
          <p14:tracePt t="72352" x="3505200" y="7029450"/>
          <p14:tracePt t="72370" x="3367088" y="7029450"/>
          <p14:tracePt t="72382" x="3311525" y="7015163"/>
          <p14:tracePt t="72403" x="3270250" y="7015163"/>
          <p14:tracePt t="72413" x="3243263" y="7002463"/>
          <p14:tracePt t="72432" x="3173413" y="7002463"/>
          <p14:tracePt t="72435" x="3117850" y="7002463"/>
          <p14:tracePt t="72444" x="3049588" y="6988175"/>
          <p14:tracePt t="72464" x="2938463" y="6988175"/>
          <p14:tracePt t="72472" x="2870200" y="6988175"/>
          <p14:tracePt t="72490" x="2759075" y="6961188"/>
          <p14:tracePt t="72507" x="2746375" y="6946900"/>
          <p14:tracePt t="72524" x="2732088" y="6946900"/>
          <p14:tracePt t="72539" x="2717800" y="6946900"/>
          <p14:tracePt t="72557" x="2690813" y="6946900"/>
          <p14:tracePt t="72567" x="2663825" y="6946900"/>
          <p14:tracePt t="72569" x="2663825" y="6961188"/>
          <p14:tracePt t="72585" x="2649538" y="6961188"/>
          <p14:tracePt t="72695" x="2635250" y="6961188"/>
          <p14:tracePt t="72757" x="2649538" y="6961188"/>
          <p14:tracePt t="72771" x="2676525" y="6961188"/>
          <p14:tracePt t="72788" x="2787650" y="6961188"/>
          <p14:tracePt t="72804" x="2967038" y="6961188"/>
          <p14:tracePt t="72821" x="3076575" y="6961188"/>
          <p14:tracePt t="72837" x="3228975" y="6961188"/>
          <p14:tracePt t="72853" x="3352800" y="6961188"/>
          <p14:tracePt t="72869" x="3435350" y="6961188"/>
          <p14:tracePt t="72886" x="3490913" y="6961188"/>
          <p14:tracePt t="72903" x="3546475" y="6973888"/>
          <p14:tracePt t="72910" x="3602038" y="6973888"/>
          <p14:tracePt t="72930" x="3794125" y="6973888"/>
          <p14:tracePt t="72931" x="3849688" y="6973888"/>
          <p14:tracePt t="72942" x="3932238" y="6973888"/>
          <p14:tracePt t="72967" x="4237038" y="6973888"/>
          <p14:tracePt t="72973" x="4278313" y="6973888"/>
          <p14:tracePt t="72990" x="4373563" y="6988175"/>
          <p14:tracePt t="73005" x="4416425" y="6988175"/>
          <p14:tracePt t="73020" x="4498975" y="6988175"/>
          <p14:tracePt t="73037" x="4622800" y="6988175"/>
          <p14:tracePt t="73054" x="4775200" y="6973888"/>
          <p14:tracePt t="73070" x="4926013" y="6973888"/>
          <p14:tracePt t="73087" x="5037138" y="6973888"/>
          <p14:tracePt t="73103" x="5091113" y="6961188"/>
          <p14:tracePt t="73123" x="5146675" y="6946900"/>
          <p14:tracePt t="73134" x="5202238" y="6946900"/>
          <p14:tracePt t="73137" x="5257800" y="6932613"/>
          <p14:tracePt t="73149" x="5299075" y="6932613"/>
          <p14:tracePt t="73152" x="5367338" y="6919913"/>
          <p14:tracePt t="73163" x="5395913" y="6919913"/>
          <p14:tracePt t="73167" x="5422900" y="6919913"/>
          <p14:tracePt t="73184" x="5449888" y="6905625"/>
          <p14:tracePt t="73192" x="5478463" y="6905625"/>
          <p14:tracePt t="73211" x="5505450" y="6905625"/>
          <p14:tracePt t="73226" x="5534025" y="6905625"/>
          <p14:tracePt t="73238" x="5575300" y="6905625"/>
          <p14:tracePt t="73254" x="5629275" y="6905625"/>
          <p14:tracePt t="73319" x="5546725" y="6905625"/>
          <p14:tracePt t="73339" x="5381625" y="6905625"/>
          <p14:tracePt t="73351" x="5299075" y="6905625"/>
          <p14:tracePt t="73372" x="4954588" y="6905625"/>
          <p14:tracePt t="73384" x="4857750" y="6905625"/>
          <p14:tracePt t="73397" x="4470400" y="6932613"/>
          <p14:tracePt t="73401" x="4305300" y="6932613"/>
          <p14:tracePt t="73414" x="4098925" y="6946900"/>
          <p14:tracePt t="73417" x="3987800" y="6946900"/>
          <p14:tracePt t="73431" x="3808413" y="6946900"/>
          <p14:tracePt t="73434" x="3643313" y="6973888"/>
          <p14:tracePt t="73447" x="3532188" y="6973888"/>
          <p14:tracePt t="73450" x="3422650" y="6973888"/>
          <p14:tracePt t="73463" x="3270250" y="6973888"/>
          <p14:tracePt t="73467" x="3187700" y="6973888"/>
          <p14:tracePt t="73477" x="3090863" y="6973888"/>
          <p14:tracePt t="73491" x="2884488" y="6973888"/>
          <p14:tracePt t="73505" x="2773363" y="6973888"/>
          <p14:tracePt t="73525" x="2663825" y="6961188"/>
          <p14:tracePt t="73537" x="2593975" y="6961188"/>
          <p14:tracePt t="73557" x="2511425" y="6961188"/>
          <p14:tracePt t="73570" x="2443163" y="6961188"/>
          <p14:tracePt t="73582" x="2400300" y="6961188"/>
          <p14:tracePt t="73591" x="2332038" y="6961188"/>
          <p14:tracePt t="73603" x="2305050" y="6961188"/>
          <p14:tracePt t="73617" x="2290763" y="6961188"/>
          <p14:tracePt t="73681" x="2305050" y="6961188"/>
          <p14:tracePt t="73697" x="2332038" y="6973888"/>
          <p14:tracePt t="73710" x="2359025" y="6988175"/>
          <p14:tracePt t="73723" x="2428875" y="6988175"/>
          <p14:tracePt t="73739" x="2552700" y="6988175"/>
          <p14:tracePt t="73753" x="2579688" y="6988175"/>
          <p14:tracePt t="73770" x="2746375" y="6988175"/>
          <p14:tracePt t="73786" x="2828925" y="7002463"/>
          <p14:tracePt t="73803" x="2925763" y="7015163"/>
          <p14:tracePt t="73820" x="3090863" y="7029450"/>
          <p14:tracePt t="73836" x="3340100" y="7029450"/>
          <p14:tracePt t="73852" x="3573463" y="7029450"/>
          <p14:tracePt t="73870" x="3932238" y="6988175"/>
          <p14:tracePt t="73886" x="4140200" y="6973888"/>
          <p14:tracePt t="73903" x="4249738" y="6961188"/>
          <p14:tracePt t="73911" x="4305300" y="6961188"/>
          <p14:tracePt t="73913" x="4373563" y="6961188"/>
          <p14:tracePt t="73925" x="4429125" y="6946900"/>
          <p14:tracePt t="73942" x="4622800" y="6905625"/>
          <p14:tracePt t="73966" x="4884738" y="6878638"/>
          <p14:tracePt t="73988" x="4981575" y="6878638"/>
          <p14:tracePt t="74004" x="5037138" y="6878638"/>
          <p14:tracePt t="74020" x="5091113" y="6878638"/>
          <p14:tracePt t="74038" x="5146675" y="6878638"/>
          <p14:tracePt t="74050" x="5175250" y="6878638"/>
          <p14:tracePt t="74067" x="5187950" y="6878638"/>
          <p14:tracePt t="74083" x="5202238" y="6878638"/>
          <p14:tracePt t="74616" x="5187950" y="6878638"/>
          <p14:tracePt t="74630" x="5132388" y="6878638"/>
          <p14:tracePt t="74651" x="5105400" y="6864350"/>
          <p14:tracePt t="74665" x="5091113" y="6850063"/>
          <p14:tracePt t="74666" x="5078413" y="6850063"/>
          <p14:tracePt t="74683" x="5049838" y="6837363"/>
          <p14:tracePt t="74708" x="4967288" y="6794500"/>
          <p14:tracePt t="74723" x="4884738" y="6781800"/>
          <p14:tracePt t="74743" x="4816475" y="6753225"/>
          <p14:tracePt t="74754" x="4746625" y="6726238"/>
          <p14:tracePt t="74772" x="4664075" y="6699250"/>
          <p14:tracePt t="74787" x="4595813" y="6684963"/>
          <p14:tracePt t="74801" x="4540250" y="6657975"/>
          <p14:tracePt t="74823" x="4443413" y="6616700"/>
          <p14:tracePt t="74834" x="4416425" y="6602413"/>
          <p14:tracePt t="74856" x="4360863" y="6561138"/>
          <p14:tracePt t="74868" x="4346575" y="6546850"/>
          <p14:tracePt t="74879" x="4305300" y="6519863"/>
          <p14:tracePt t="74902" x="4111625" y="6423025"/>
          <p14:tracePt t="74927" x="3602038" y="6134100"/>
          <p14:tracePt t="74948" x="3187700" y="5830888"/>
          <p14:tracePt t="74961" x="3076575" y="5707063"/>
          <p14:tracePt t="74972" x="2884488" y="5486400"/>
          <p14:tracePt t="74992" x="2663825" y="5224463"/>
          <p14:tracePt t="75005" x="2428875" y="5030788"/>
          <p14:tracePt t="75020" x="1958975" y="4727575"/>
          <p14:tracePt t="75037" x="1408113" y="4424363"/>
          <p14:tracePt t="75053" x="717550" y="4038600"/>
          <p14:tracePt t="75071" x="317500" y="3735388"/>
          <p14:tracePt t="76090" x="400050" y="1281113"/>
          <p14:tracePt t="76101" x="496888" y="1336675"/>
          <p14:tracePt t="76122" x="923925" y="1530350"/>
          <p14:tracePt t="76133" x="1049338" y="1571625"/>
          <p14:tracePt t="76135" x="1131888" y="1612900"/>
          <p14:tracePt t="76144" x="1173163" y="1612900"/>
          <p14:tracePt t="76162" x="1241425" y="1654175"/>
          <p14:tracePt t="76180" x="1282700" y="1654175"/>
          <p14:tracePt t="76183" x="1296988" y="1654175"/>
          <p14:tracePt t="76209" x="1323975" y="1654175"/>
          <p14:tracePt t="76223" x="1352550" y="1654175"/>
          <p14:tracePt t="76241" x="1408113" y="1654175"/>
          <p14:tracePt t="76255" x="1449388" y="1681163"/>
          <p14:tracePt t="76269" x="1476375" y="1695450"/>
          <p14:tracePt t="76286" x="1503363" y="1709738"/>
          <p14:tracePt t="76332" x="1531938" y="1722438"/>
          <p14:tracePt t="76350" x="1587500" y="1763713"/>
          <p14:tracePt t="76366" x="1628775" y="1804988"/>
          <p14:tracePt t="76383" x="1682750" y="1833563"/>
          <p14:tracePt t="76395" x="1725613" y="1860550"/>
          <p14:tracePt t="76414" x="1752600" y="1889125"/>
          <p14:tracePt t="76425" x="1779588" y="1901825"/>
          <p14:tracePt t="76442" x="1862138" y="1957388"/>
          <p14:tracePt t="76459" x="1946275" y="2012950"/>
          <p14:tracePt t="76475" x="2000250" y="2066925"/>
          <p14:tracePt t="76493" x="2041525" y="2095500"/>
          <p14:tracePt t="76507" x="2055813" y="2108200"/>
          <p14:tracePt t="76569" x="2055813" y="2122488"/>
          <p14:tracePt t="76599" x="2055813" y="2136775"/>
          <p14:tracePt t="76632" x="2055813" y="2149475"/>
          <p14:tracePt t="76656" x="2028825" y="2163763"/>
          <p14:tracePt t="76668" x="2000250" y="2163763"/>
          <p14:tracePt t="76670" x="1987550" y="2163763"/>
          <p14:tracePt t="76682" x="1973263" y="2163763"/>
          <p14:tracePt t="76693" x="1958975" y="2163763"/>
          <p14:tracePt t="76716" x="1946275" y="2163763"/>
          <p14:tracePt t="76833" x="1931988" y="2163763"/>
          <p14:tracePt t="76852" x="1917700" y="2136775"/>
          <p14:tracePt t="76927" x="1917700" y="2122488"/>
          <p14:tracePt t="76941" x="1917700" y="2108200"/>
          <p14:tracePt t="77054" x="1917700" y="2122488"/>
          <p14:tracePt t="77071" x="1905000" y="2136775"/>
          <p14:tracePt t="77086" x="1890713" y="2163763"/>
          <p14:tracePt t="77101" x="1876425" y="2178050"/>
          <p14:tracePt t="77119" x="1876425" y="2219325"/>
          <p14:tracePt t="77136" x="1876425" y="2246313"/>
          <p14:tracePt t="77157" x="1862138" y="2260600"/>
          <p14:tracePt t="77182" x="1862138" y="2274888"/>
          <p14:tracePt t="77216" x="1876425" y="2274888"/>
          <p14:tracePt t="77225" x="1905000" y="2274888"/>
          <p14:tracePt t="77227" x="1917700" y="2274888"/>
          <p14:tracePt t="77257" x="1946275" y="2287588"/>
          <p14:tracePt t="77278" x="1987550" y="2287588"/>
          <p14:tracePt t="77289" x="2000250" y="2287588"/>
          <p14:tracePt t="77291" x="2014538" y="2287588"/>
          <p14:tracePt t="77303" x="2028825" y="2287588"/>
          <p14:tracePt t="77323" x="2070100" y="2287588"/>
          <p14:tracePt t="77411" x="2084388" y="2287588"/>
          <p14:tracePt t="77434" x="2084388" y="2274888"/>
          <p14:tracePt t="77445" x="2097088" y="2274888"/>
          <p14:tracePt t="77461" x="2111375" y="2274888"/>
          <p14:tracePt t="77492" x="2125663" y="2260600"/>
          <p14:tracePt t="77514" x="2138363" y="2246313"/>
          <p14:tracePt t="77544" x="2152650" y="2246313"/>
          <p14:tracePt t="77575" x="2166938" y="2233613"/>
          <p14:tracePt t="77584" x="2166938" y="2219325"/>
          <p14:tracePt t="77616" x="2166938" y="2192338"/>
          <p14:tracePt t="77633" x="2179638" y="2192338"/>
          <p14:tracePt t="77651" x="2179638" y="2178050"/>
          <p14:tracePt t="77692" x="2179638" y="2163763"/>
          <p14:tracePt t="77708" x="2179638" y="2149475"/>
          <p14:tracePt t="77725" x="2179638" y="2136775"/>
          <p14:tracePt t="77756" x="2179638" y="2122488"/>
          <p14:tracePt t="77942" x="2152650" y="2108200"/>
          <p14:tracePt t="77966" x="2125663" y="2108200"/>
          <p14:tracePt t="77990" x="2111375" y="2108200"/>
          <p14:tracePt t="78036" x="2084388" y="2108200"/>
          <p14:tracePt t="78055" x="2014538" y="2108200"/>
          <p14:tracePt t="78068" x="1958975" y="2108200"/>
          <p14:tracePt t="78088" x="1931988" y="2108200"/>
          <p14:tracePt t="78104" x="1917700" y="2108200"/>
          <p14:tracePt t="78155" x="1905000" y="2108200"/>
          <p14:tracePt t="78188" x="1890713" y="2095500"/>
          <p14:tracePt t="78418" x="1890713" y="2108200"/>
          <p14:tracePt t="78448" x="1890713" y="2136775"/>
          <p14:tracePt t="78461" x="1890713" y="2149475"/>
          <p14:tracePt t="78473" x="1890713" y="2163763"/>
          <p14:tracePt t="78488" x="1890713" y="2178050"/>
          <p14:tracePt t="78506" x="1890713" y="2192338"/>
          <p14:tracePt t="78523" x="1917700" y="2219325"/>
          <p14:tracePt t="78538" x="1931988" y="2219325"/>
          <p14:tracePt t="78569" x="1946275" y="2219325"/>
          <p14:tracePt t="78583" x="1958975" y="2219325"/>
          <p14:tracePt t="78602" x="1987550" y="2219325"/>
          <p14:tracePt t="78615" x="2000250" y="2219325"/>
          <p14:tracePt t="78632" x="2014538" y="2219325"/>
          <p14:tracePt t="78681" x="2028825" y="2219325"/>
          <p14:tracePt t="78723" x="2041525" y="2219325"/>
          <p14:tracePt t="78741" x="2055813" y="2219325"/>
          <p14:tracePt t="78754" x="2055813" y="2205038"/>
          <p14:tracePt t="78769" x="2070100" y="2205038"/>
          <p14:tracePt t="78802" x="2084388" y="2205038"/>
          <p14:tracePt t="78819" x="2097088" y="2192338"/>
          <p14:tracePt t="78833" x="2111375" y="2178050"/>
          <p14:tracePt t="78865" x="2125663" y="2163763"/>
          <p14:tracePt t="78883" x="2125663" y="2136775"/>
          <p14:tracePt t="78884" x="2125663" y="2122488"/>
          <p14:tracePt t="78896" x="2125663" y="2095500"/>
          <p14:tracePt t="78913" x="2125663" y="2066925"/>
          <p14:tracePt t="78929" x="2125663" y="2039938"/>
          <p14:tracePt t="78942" x="2125663" y="2025650"/>
          <p14:tracePt t="78958" x="2111375" y="2012950"/>
          <p14:tracePt t="80348" x="2111375" y="2025650"/>
          <p14:tracePt t="80381" x="2111375" y="2054225"/>
          <p14:tracePt t="80414" x="2111375" y="2081213"/>
          <p14:tracePt t="80425" x="2111375" y="2122488"/>
          <p14:tracePt t="80449" x="2084388" y="2192338"/>
          <p14:tracePt t="80463" x="2084388" y="2205038"/>
          <p14:tracePt t="80474" x="2070100" y="2219325"/>
          <p14:tracePt t="80510" x="2070100" y="2233613"/>
          <p14:tracePt t="80598" x="2055813" y="2233613"/>
          <p14:tracePt t="80615" x="2028825" y="2233613"/>
          <p14:tracePt t="80632" x="2000250" y="2219325"/>
          <p14:tracePt t="80644" x="1987550" y="2205038"/>
          <p14:tracePt t="80645" x="1958975" y="2178050"/>
          <p14:tracePt t="80675" x="1946275" y="2163763"/>
          <p14:tracePt t="80693" x="1946275" y="2136775"/>
          <p14:tracePt t="80707" x="1931988" y="2122488"/>
          <p14:tracePt t="80724" x="1931988" y="2108200"/>
          <p14:tracePt t="80848" x="1917700" y="2095500"/>
          <p14:tracePt t="80865" x="1905000" y="2095500"/>
          <p14:tracePt t="80990" x="1890713" y="2095500"/>
          <p14:tracePt t="81003" x="1876425" y="2095500"/>
          <p14:tracePt t="81020" x="1876425" y="2108200"/>
          <p14:tracePt t="81036" x="1862138" y="2122488"/>
          <p14:tracePt t="81052" x="1862138" y="2136775"/>
          <p14:tracePt t="81069" x="1862138" y="2149475"/>
          <p14:tracePt t="81085" x="1862138" y="2163763"/>
          <p14:tracePt t="81102" x="1862138" y="2192338"/>
          <p14:tracePt t="81118" x="1862138" y="2205038"/>
          <p14:tracePt t="81146" x="1862138" y="2219325"/>
          <p14:tracePt t="81147" x="1876425" y="2219325"/>
          <p14:tracePt t="81180" x="1890713" y="2233613"/>
          <p14:tracePt t="81192" x="1905000" y="2246313"/>
          <p14:tracePt t="81210" x="1931988" y="2260600"/>
          <p14:tracePt t="81239" x="1958975" y="2260600"/>
          <p14:tracePt t="81253" x="1973263" y="2260600"/>
          <p14:tracePt t="81269" x="1987550" y="2260600"/>
          <p14:tracePt t="81302" x="2000250" y="2260600"/>
          <p14:tracePt t="81319" x="2014538" y="2260600"/>
          <p14:tracePt t="81332" x="2028825" y="2260600"/>
          <p14:tracePt t="81355" x="2055813" y="2246313"/>
          <p14:tracePt t="81367" x="2070100" y="2246313"/>
          <p14:tracePt t="81449" x="2084388" y="2233613"/>
          <p14:tracePt t="81476" x="2097088" y="2219325"/>
          <p14:tracePt t="81552" x="2111375" y="2219325"/>
          <p14:tracePt t="81569" x="2111375" y="2205038"/>
          <p14:tracePt t="81582" x="2125663" y="2205038"/>
          <p14:tracePt t="81599" x="2125663" y="2192338"/>
          <p14:tracePt t="81665" x="2125663" y="2178050"/>
          <p14:tracePt t="81676" x="2138363" y="2178050"/>
          <p14:tracePt t="81695" x="2138363" y="2163763"/>
          <p14:tracePt t="81710" x="2138363" y="2149475"/>
          <p14:tracePt t="81724" x="2138363" y="2136775"/>
          <p14:tracePt t="81738" x="2138363" y="2122488"/>
          <p14:tracePt t="81773" x="2138363" y="2108200"/>
          <p14:tracePt t="81803" x="2138363" y="2095500"/>
          <p14:tracePt t="81819" x="2125663" y="2081213"/>
          <p14:tracePt t="84959" x="2041525" y="2108200"/>
          <p14:tracePt t="84980" x="2000250" y="2108200"/>
          <p14:tracePt t="85005" x="1987550" y="2108200"/>
          <p14:tracePt t="85068" x="1973263" y="2108200"/>
          <p14:tracePt t="85085" x="1958975" y="2108200"/>
          <p14:tracePt t="85130" x="1946275" y="2095500"/>
          <p14:tracePt t="85164" x="1931988" y="2095500"/>
          <p14:tracePt t="85274" x="1917700" y="2095500"/>
          <p14:tracePt t="85288" x="1890713" y="2108200"/>
          <p14:tracePt t="85303" x="1849438" y="2178050"/>
          <p14:tracePt t="85318" x="1835150" y="2219325"/>
          <p14:tracePt t="85337" x="1835150" y="2274888"/>
          <p14:tracePt t="85350" x="1835150" y="2301875"/>
          <p14:tracePt t="85371" x="1849438" y="2316163"/>
          <p14:tracePt t="85381" x="1849438" y="2328863"/>
          <p14:tracePt t="85383" x="1862138" y="2343150"/>
          <p14:tracePt t="85414" x="1905000" y="2343150"/>
          <p14:tracePt t="85441" x="1946275" y="2343150"/>
          <p14:tracePt t="85457" x="1973263" y="2343150"/>
          <p14:tracePt t="85473" x="2014538" y="2343150"/>
          <p14:tracePt t="85489" x="2041525" y="2328863"/>
          <p14:tracePt t="85506" x="2055813" y="2316163"/>
          <p14:tracePt t="85523" x="2070100" y="2316163"/>
          <p14:tracePt t="85567" x="2070100" y="2301875"/>
          <p14:tracePt t="85585" x="2070100" y="2260600"/>
          <p14:tracePt t="85598" x="2070100" y="2219325"/>
          <p14:tracePt t="85615" x="2070100" y="2205038"/>
          <p14:tracePt t="85631" x="2070100" y="2192338"/>
          <p14:tracePt t="85773" x="2070100" y="2178050"/>
          <p14:tracePt t="85880" x="2070100" y="2163763"/>
          <p14:tracePt t="85974" x="2070100" y="2149475"/>
          <p14:tracePt t="86005" x="2055813" y="2122488"/>
          <p14:tracePt t="86019" x="2041525" y="2095500"/>
          <p14:tracePt t="86051" x="2028825" y="2081213"/>
          <p14:tracePt t="86132" x="2000250" y="2081213"/>
          <p14:tracePt t="86152" x="1987550" y="2081213"/>
          <p14:tracePt t="86206" x="1973263" y="2095500"/>
          <p14:tracePt t="86223" x="1973263" y="2108200"/>
          <p14:tracePt t="86240" x="1946275" y="2136775"/>
          <p14:tracePt t="86272" x="1876425" y="2219325"/>
          <p14:tracePt t="86286" x="1849438" y="2246313"/>
          <p14:tracePt t="86302" x="1835150" y="2274888"/>
          <p14:tracePt t="86318" x="1820863" y="2287588"/>
          <p14:tracePt t="86333" x="1820863" y="2301875"/>
          <p14:tracePt t="86350" x="1820863" y="2316163"/>
          <p14:tracePt t="86369" x="1835150" y="2328863"/>
          <p14:tracePt t="86384" x="1849438" y="2328863"/>
          <p14:tracePt t="86400" x="1876425" y="2357438"/>
          <p14:tracePt t="86417" x="1890713" y="2357438"/>
          <p14:tracePt t="86434" x="1958975" y="2357438"/>
          <p14:tracePt t="86451" x="2000250" y="2357438"/>
          <p14:tracePt t="86472" x="2055813" y="2357438"/>
          <p14:tracePt t="86489" x="2097088" y="2357438"/>
          <p14:tracePt t="86506" x="2138363" y="2328863"/>
          <p14:tracePt t="86535" x="2152650" y="2316163"/>
          <p14:tracePt t="86552" x="2166938" y="2301875"/>
          <p14:tracePt t="86568" x="2179638" y="2274888"/>
          <p14:tracePt t="86601" x="2179638" y="2260600"/>
          <p14:tracePt t="86614" x="2193925" y="2260600"/>
          <p14:tracePt t="86696" x="2193925" y="2246313"/>
          <p14:tracePt t="86715" x="2193925" y="2205038"/>
          <p14:tracePt t="86742" x="2193925" y="2192338"/>
          <p14:tracePt t="86774" x="2193925" y="2178050"/>
          <p14:tracePt t="86851" x="2193925" y="2163763"/>
          <p14:tracePt t="87555" x="2179638" y="2163763"/>
          <p14:tracePt t="87586" x="2166938" y="2163763"/>
          <p14:tracePt t="87600" x="2152650" y="2163763"/>
          <p14:tracePt t="87788" x="2138363" y="2163763"/>
          <p14:tracePt t="88790" x="2125663" y="2163763"/>
          <p14:tracePt t="88804" x="2097088" y="2163763"/>
          <p14:tracePt t="88817" x="2055813" y="2163763"/>
          <p14:tracePt t="88833" x="2014538" y="2163763"/>
          <p14:tracePt t="88851" x="1987550" y="2163763"/>
          <p14:tracePt t="88867" x="1958975" y="2163763"/>
          <p14:tracePt t="88883" x="1931988" y="2163763"/>
          <p14:tracePt t="88900" x="1876425" y="2163763"/>
          <p14:tracePt t="88920" x="1738313" y="2163763"/>
          <p14:tracePt t="88932" x="1600200" y="2163763"/>
          <p14:tracePt t="88945" x="1531938" y="2163763"/>
          <p14:tracePt t="88948" x="1379538" y="2163763"/>
          <p14:tracePt t="88976" x="1187450" y="2163763"/>
          <p14:tracePt t="88995" x="1035050" y="2136775"/>
          <p14:tracePt t="89006" x="800100" y="2108200"/>
          <p14:tracePt t="89021" x="511175" y="2012950"/>
          <p14:tracePt t="89041" x="290513" y="1943100"/>
          <p14:tracePt t="89052" x="68263" y="1860550"/>
        </p14:tracePtLst>
      </p14:laserTraceLst>
    </p:ext>
  </p:extLs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928100" cy="4525963"/>
          </a:xfrm>
        </p:spPr>
        <p:txBody>
          <a:bodyPr>
            <a:normAutofit fontScale="92500"/>
          </a:bodyPr>
          <a:lstStyle/>
          <a:p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Very much dependent on the language.</a:t>
            </a:r>
          </a:p>
          <a:p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Typically:</a:t>
            </a:r>
          </a:p>
          <a:p>
            <a:pPr lvl="1"/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Give keywords their own tokens.</a:t>
            </a:r>
          </a:p>
          <a:p>
            <a:pPr lvl="1"/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Give different punctuation symbols their own tokens.</a:t>
            </a:r>
            <a:endParaRPr lang="en-US" altLang="zh-CN" dirty="0">
              <a:latin typeface="Sitka Text" panose="02000505000000020004" pitchFamily="2" charset="0"/>
            </a:endParaRPr>
          </a:p>
          <a:p>
            <a:pPr lvl="1">
              <a:lnSpc>
                <a:spcPts val="3300"/>
              </a:lnSpc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Group lexemes representing identifiers, numeric constants, strings, etc. into their own groups.</a:t>
            </a:r>
            <a:endParaRPr lang="en-US" altLang="zh-CN" dirty="0">
              <a:latin typeface="Sitka Text" panose="02000505000000020004" pitchFamily="2" charset="0"/>
            </a:endParaRPr>
          </a:p>
          <a:p>
            <a:pPr lvl="1">
              <a:lnSpc>
                <a:spcPts val="3300"/>
              </a:lnSpc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Discard irrelevant information (white space, comments)</a:t>
            </a:r>
          </a:p>
          <a:p>
            <a:endParaRPr lang="zh-CN" altLang="en-US" dirty="0">
              <a:latin typeface="Sitka Text" panose="02000505000000020004" pitchFamily="2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cs typeface="Times New Roman" pitchFamily="18" charset="0"/>
              </a:rPr>
              <a:t>Choosing Good Tokens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ECADB28-B4A2-4D96-8A18-F186C64FCB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160"/>
    </mc:Choice>
    <mc:Fallback xmlns="">
      <p:transition spd="slow" advTm="87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381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1"/>
          <p:cNvSpPr txBox="1"/>
          <p:nvPr/>
        </p:nvSpPr>
        <p:spPr>
          <a:xfrm>
            <a:off x="927100" y="1955800"/>
            <a:ext cx="7114127" cy="1880002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buFont typeface="Arial" pitchFamily="34" charset="0"/>
              <a:buChar char="•"/>
              <a:tabLst>
                <a:tab pos="2540000" algn="l"/>
                <a:tab pos="6375400" algn="l"/>
              </a:tabLst>
            </a:pPr>
            <a:r>
              <a:rPr lang="en-US" altLang="zh-CN" sz="3200" dirty="0">
                <a:latin typeface="Sitka Text" panose="02000505000000020004" pitchFamily="2" charset="0"/>
                <a:cs typeface="Times New Roman" pitchFamily="18" charset="0"/>
              </a:rPr>
              <a:t> FORTRAN: Whitespace is irrelevant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4600"/>
              </a:lnSpc>
              <a:tabLst>
                <a:tab pos="2540000" algn="l"/>
                <a:tab pos="6375400" algn="l"/>
              </a:tabLst>
            </a:pPr>
            <a:r>
              <a:rPr lang="en-US" altLang="zh-CN" dirty="0"/>
              <a:t>		</a:t>
            </a:r>
            <a:endParaRPr lang="en-US" altLang="zh-CN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cs typeface="Times New Roman" pitchFamily="18" charset="0"/>
              </a:rPr>
              <a:t>Scanning is Hard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881660" y="3274194"/>
            <a:ext cx="4611088" cy="1964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4600"/>
              </a:lnSpc>
              <a:tabLst>
                <a:tab pos="2540000" algn="l"/>
                <a:tab pos="6375400" algn="l"/>
              </a:tabLst>
            </a:pPr>
            <a:r>
              <a:rPr lang="en-US" altLang="zh-CN" sz="4000" b="1" dirty="0">
                <a:latin typeface="Courier New" pitchFamily="18" charset="0"/>
                <a:cs typeface="Courier New" pitchFamily="18" charset="0"/>
              </a:rPr>
              <a:t>DO</a:t>
            </a:r>
            <a:r>
              <a:rPr lang="en-US" altLang="zh-CN" sz="4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4000" b="1" dirty="0">
                <a:latin typeface="Courier New" pitchFamily="18" charset="0"/>
                <a:cs typeface="Courier New" pitchFamily="18" charset="0"/>
              </a:rPr>
              <a:t>5</a:t>
            </a:r>
            <a:r>
              <a:rPr lang="en-US" altLang="zh-CN" sz="40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40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40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4000" b="1" dirty="0"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4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4000" b="1" dirty="0">
                <a:latin typeface="Courier New" pitchFamily="18" charset="0"/>
                <a:cs typeface="Courier New" pitchFamily="18" charset="0"/>
              </a:rPr>
              <a:t>1.25</a:t>
            </a:r>
          </a:p>
          <a:p>
            <a:pPr>
              <a:lnSpc>
                <a:spcPts val="1000"/>
              </a:lnSpc>
            </a:pPr>
            <a:endParaRPr lang="en-US" altLang="zh-CN" sz="4000" dirty="0"/>
          </a:p>
          <a:p>
            <a:pPr>
              <a:lnSpc>
                <a:spcPts val="4500"/>
              </a:lnSpc>
              <a:tabLst>
                <a:tab pos="2540000" algn="l"/>
                <a:tab pos="6375400" algn="l"/>
              </a:tabLst>
            </a:pPr>
            <a:r>
              <a:rPr lang="en-US" altLang="zh-CN" sz="4000" b="1" dirty="0">
                <a:solidFill>
                  <a:srgbClr val="354CF9"/>
                </a:solidFill>
                <a:latin typeface="Courier New" pitchFamily="18" charset="0"/>
                <a:cs typeface="Courier New" pitchFamily="18" charset="0"/>
              </a:rPr>
              <a:t>DO</a:t>
            </a:r>
            <a:r>
              <a:rPr lang="en-US" altLang="zh-CN" sz="4000" dirty="0">
                <a:solidFill>
                  <a:srgbClr val="354CF9"/>
                </a:solidFill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4000" b="1" dirty="0">
                <a:solidFill>
                  <a:srgbClr val="354CF9"/>
                </a:solidFill>
                <a:latin typeface="Courier New" pitchFamily="18" charset="0"/>
                <a:cs typeface="Courier New" pitchFamily="18" charset="0"/>
              </a:rPr>
              <a:t>5</a:t>
            </a:r>
            <a:r>
              <a:rPr lang="en-US" altLang="zh-CN" sz="4000" dirty="0">
                <a:solidFill>
                  <a:srgbClr val="354CF9"/>
                </a:solidFill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4000" b="1" dirty="0">
                <a:solidFill>
                  <a:srgbClr val="354CF9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4000" dirty="0">
                <a:solidFill>
                  <a:srgbClr val="354CF9"/>
                </a:solidFill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4000" b="1" dirty="0"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4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4000" b="1" dirty="0">
                <a:latin typeface="Courier New" pitchFamily="18" charset="0"/>
                <a:cs typeface="Courier New" pitchFamily="18" charset="0"/>
              </a:rPr>
              <a:t>1.25</a:t>
            </a:r>
          </a:p>
          <a:p>
            <a:pPr>
              <a:lnSpc>
                <a:spcPts val="4500"/>
              </a:lnSpc>
              <a:tabLst>
                <a:tab pos="2540000" algn="l"/>
                <a:tab pos="6375400" algn="l"/>
              </a:tabLst>
            </a:pPr>
            <a:r>
              <a:rPr lang="en-US" altLang="zh-CN" sz="4000" b="1" dirty="0">
                <a:solidFill>
                  <a:srgbClr val="FF0000"/>
                </a:solidFill>
                <a:latin typeface="Courier New" pitchFamily="18" charset="0"/>
                <a:cs typeface="Courier New" pitchFamily="18" charset="0"/>
              </a:rPr>
              <a:t> </a:t>
            </a:r>
            <a:r>
              <a:rPr lang="en-US" altLang="zh-CN" sz="4000" b="1" dirty="0">
                <a:solidFill>
                  <a:srgbClr val="354CF9"/>
                </a:solidFill>
                <a:latin typeface="Courier New" pitchFamily="18" charset="0"/>
                <a:cs typeface="Courier New" pitchFamily="18" charset="0"/>
              </a:rPr>
              <a:t>DO5I</a:t>
            </a:r>
            <a:r>
              <a:rPr lang="en-US" altLang="zh-CN" sz="4000" dirty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en-US" altLang="zh-CN" sz="4000" b="1" dirty="0">
                <a:latin typeface="Courier New" pitchFamily="18" charset="0"/>
                <a:cs typeface="Courier New" pitchFamily="18" charset="0"/>
              </a:rPr>
              <a:t>=</a:t>
            </a:r>
            <a:r>
              <a:rPr lang="en-US" altLang="zh-CN" sz="40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4000" b="1" dirty="0">
                <a:latin typeface="Courier New" pitchFamily="18" charset="0"/>
                <a:cs typeface="Courier New" pitchFamily="18" charset="0"/>
              </a:rPr>
              <a:t>1.25</a:t>
            </a:r>
          </a:p>
        </p:txBody>
      </p:sp>
      <p:sp>
        <p:nvSpPr>
          <p:cNvPr id="7" name="矩形 6"/>
          <p:cNvSpPr/>
          <p:nvPr/>
        </p:nvSpPr>
        <p:spPr>
          <a:xfrm>
            <a:off x="1029395" y="5613273"/>
            <a:ext cx="84770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i="1" dirty="0">
                <a:solidFill>
                  <a:srgbClr val="FF0000"/>
                </a:solidFill>
                <a:latin typeface="Sitka Text" panose="02000505000000020004" pitchFamily="2" charset="0"/>
                <a:cs typeface="Times New Roman" pitchFamily="18" charset="0"/>
              </a:rPr>
              <a:t>Can be difficult to tell when to partition input.</a:t>
            </a:r>
            <a:endParaRPr lang="zh-CN" altLang="en-US" sz="2800" b="1" i="1" dirty="0">
              <a:solidFill>
                <a:srgbClr val="FF0000"/>
              </a:solidFill>
              <a:latin typeface="Sitka Text" panose="02000505000000020004" pitchFamily="2" charset="0"/>
            </a:endParaRP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B12AE259-F827-42F9-B14A-0857DA8408D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413"/>
    </mc:Choice>
    <mc:Fallback xmlns="">
      <p:transition spd="slow" advTm="90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7" grpId="0"/>
    </p:bldLst>
  </p:timing>
  <p:extLst>
    <p:ext uri="{3A86A75C-4F4B-4683-9AE1-C65F6400EC91}">
      <p14:laserTraceLst xmlns:p14="http://schemas.microsoft.com/office/powerpoint/2010/main">
        <p14:tracePtLst>
          <p14:tracePt t="11023" x="4911725" y="4783138"/>
          <p14:tracePt t="11631" x="4787900" y="4754563"/>
          <p14:tracePt t="11645" x="4649788" y="4741863"/>
          <p14:tracePt t="11659" x="4637088" y="4741863"/>
          <p14:tracePt t="11771" x="4637088" y="4713288"/>
          <p14:tracePt t="11795" x="4567238" y="4479925"/>
          <p14:tracePt t="11808" x="4525963" y="4410075"/>
          <p14:tracePt t="11821" x="4319588" y="4217988"/>
          <p14:tracePt t="11834" x="4181475" y="4148138"/>
          <p14:tracePt t="11848" x="4070350" y="4094163"/>
          <p14:tracePt t="11862" x="4014788" y="4079875"/>
          <p14:tracePt t="11863" x="4002088" y="4079875"/>
          <p14:tracePt t="11878" x="3905250" y="4065588"/>
          <p14:tracePt t="11880" x="3794125" y="4065588"/>
          <p14:tracePt t="11892" x="3670300" y="4065588"/>
          <p14:tracePt t="11916" x="3352800" y="4065588"/>
          <p14:tracePt t="11929" x="3160713" y="4106863"/>
          <p14:tracePt t="11945" x="3008313" y="4162425"/>
          <p14:tracePt t="11958" x="2952750" y="4176713"/>
          <p14:tracePt t="11973" x="2952750" y="4189413"/>
          <p14:tracePt t="11974" x="2938463" y="4189413"/>
          <p14:tracePt t="11999" x="2911475" y="4189413"/>
          <p14:tracePt t="12028" x="2870200" y="4162425"/>
          <p14:tracePt t="12040" x="2855913" y="4148138"/>
          <p14:tracePt t="12100" x="2843213" y="4135438"/>
          <p14:tracePt t="12113" x="2828925" y="4121150"/>
          <p14:tracePt t="12128" x="2801938" y="4094163"/>
          <p14:tracePt t="12152" x="2787650" y="4094163"/>
          <p14:tracePt t="12164" x="2801938" y="4079875"/>
          <p14:tracePt t="12178" x="2967038" y="4106863"/>
          <p14:tracePt t="12191" x="3117850" y="4135438"/>
          <p14:tracePt t="12214" x="3725863" y="4273550"/>
          <p14:tracePt t="12227" x="4540250" y="4397375"/>
          <p14:tracePt t="12242" x="5616575" y="4521200"/>
          <p14:tracePt t="12256" x="6526213" y="4562475"/>
          <p14:tracePt t="12269" x="7161213" y="4562475"/>
          <p14:tracePt t="12271" x="7548563" y="4562475"/>
          <p14:tracePt t="12284" x="7727950" y="4562475"/>
          <p14:tracePt t="12300" x="8266113" y="4492625"/>
          <p14:tracePt t="12314" x="8540750" y="4438650"/>
          <p14:tracePt t="12339" x="8816975" y="4368800"/>
          <p14:tracePt t="12354" x="8872538" y="4356100"/>
          <p14:tracePt t="12388" x="8872538" y="4341813"/>
          <p14:tracePt t="12391" x="8831263" y="4327525"/>
          <p14:tracePt t="12414" x="8416925" y="4232275"/>
          <p14:tracePt t="12442" x="7534275" y="4094163"/>
          <p14:tracePt t="12462" x="6361113" y="4011613"/>
          <p14:tracePt t="12481" x="5767388" y="3997325"/>
          <p14:tracePt t="12505" x="4429125" y="3997325"/>
          <p14:tracePt t="12528" x="3519488" y="3997325"/>
          <p14:tracePt t="12546" x="3255963" y="3997325"/>
          <p14:tracePt t="12551" x="3173413" y="3997325"/>
          <p14:tracePt t="12570" x="3008313" y="3997325"/>
          <p14:tracePt t="12572" x="2967038" y="3997325"/>
          <p14:tracePt t="12590" x="2911475" y="3983038"/>
          <p14:tracePt t="12608" x="2855913" y="3970338"/>
          <p14:tracePt t="12610" x="2828925" y="3941763"/>
          <p14:tracePt t="12628" x="2759075" y="3929063"/>
          <p14:tracePt t="12644" x="2649538" y="3929063"/>
          <p14:tracePt t="12659" x="2484438" y="3914775"/>
          <p14:tracePt t="12676" x="2373313" y="3914775"/>
          <p14:tracePt t="12695" x="2276475" y="3914775"/>
          <p14:tracePt t="12697" x="2235200" y="3914775"/>
          <p14:tracePt t="12715" x="2179638" y="3900488"/>
          <p14:tracePt t="12729" x="2152650" y="3900488"/>
          <p14:tracePt t="12772" x="2166938" y="3900488"/>
          <p14:tracePt t="12787" x="2332038" y="3929063"/>
          <p14:tracePt t="12803" x="2622550" y="3983038"/>
          <p14:tracePt t="12817" x="3090863" y="4065588"/>
          <p14:tracePt t="12834" x="3422650" y="4079875"/>
          <p14:tracePt t="12848" x="4070350" y="4121150"/>
          <p14:tracePt t="12863" x="4540250" y="4135438"/>
          <p14:tracePt t="12877" x="5049838" y="4135438"/>
          <p14:tracePt t="12895" x="5340350" y="4135438"/>
          <p14:tracePt t="12909" x="5726113" y="4135438"/>
          <p14:tracePt t="12927" x="5988050" y="4135438"/>
          <p14:tracePt t="12942" x="6167438" y="4135438"/>
          <p14:tracePt t="12956" x="6334125" y="4148138"/>
          <p14:tracePt t="12975" x="6472238" y="4162425"/>
          <p14:tracePt t="12989" x="6526213" y="4162425"/>
          <p14:tracePt t="13005" x="6567488" y="4162425"/>
          <p14:tracePt t="13021" x="6623050" y="4162425"/>
          <p14:tracePt t="13036" x="6664325" y="4148138"/>
          <p14:tracePt t="13052" x="6734175" y="4135438"/>
          <p14:tracePt t="13067" x="6831013" y="4135438"/>
          <p14:tracePt t="13083" x="6926263" y="4135438"/>
          <p14:tracePt t="13098" x="6996113" y="4135438"/>
          <p14:tracePt t="13114" x="7064375" y="4148138"/>
          <p14:tracePt t="13128" x="7105650" y="4148138"/>
          <p14:tracePt t="13130" x="7119938" y="4148138"/>
          <p14:tracePt t="13146" x="7243763" y="4162425"/>
          <p14:tracePt t="13160" x="7340600" y="4162425"/>
          <p14:tracePt t="13178" x="7410450" y="4162425"/>
          <p14:tracePt t="13191" x="7451725" y="4162425"/>
          <p14:tracePt t="13232" x="7410450" y="4189413"/>
          <p14:tracePt t="13252" x="7161213" y="4203700"/>
          <p14:tracePt t="13257" x="7051675" y="4217988"/>
          <p14:tracePt t="13276" x="6678613" y="4217988"/>
          <p14:tracePt t="13279" x="6499225" y="4217988"/>
          <p14:tracePt t="13297" x="5975350" y="4217988"/>
          <p14:tracePt t="13323" x="5270500" y="4217988"/>
          <p14:tracePt t="13342" x="4525963" y="4217988"/>
          <p14:tracePt t="13365" x="3960813" y="4217988"/>
          <p14:tracePt t="13386" x="3698875" y="4217988"/>
          <p14:tracePt t="13389" x="3629025" y="4217988"/>
          <p14:tracePt t="13412" x="3435350" y="4217988"/>
          <p14:tracePt t="13437" x="3173413" y="4217988"/>
          <p14:tracePt t="13461" x="2981325" y="4203700"/>
          <p14:tracePt t="13482" x="2828925" y="4189413"/>
          <p14:tracePt t="13505" x="2746375" y="4189413"/>
          <p14:tracePt t="13507" x="2717800" y="4189413"/>
          <p14:tracePt t="13523" x="2705100" y="4189413"/>
          <p14:tracePt t="13542" x="2690813" y="4189413"/>
          <p14:tracePt t="13562" x="2690813" y="4176713"/>
          <p14:tracePt t="13585" x="2676525" y="4176713"/>
          <p14:tracePt t="13604" x="2635250" y="4176713"/>
          <p14:tracePt t="13628" x="2579688" y="4162425"/>
          <p14:tracePt t="13683" x="2579688" y="4148138"/>
          <p14:tracePt t="13709" x="2663825" y="4148138"/>
          <p14:tracePt t="13711" x="2690813" y="4148138"/>
          <p14:tracePt t="13728" x="2925763" y="4148138"/>
          <p14:tracePt t="13744" x="3311525" y="4148138"/>
          <p14:tracePt t="13761" x="3629025" y="4148138"/>
          <p14:tracePt t="13776" x="4084638" y="4148138"/>
          <p14:tracePt t="13794" x="4429125" y="4148138"/>
          <p14:tracePt t="13796" x="4567238" y="4148138"/>
          <p14:tracePt t="13826" x="5022850" y="4176713"/>
          <p14:tracePt t="13842" x="5243513" y="4189413"/>
          <p14:tracePt t="13846" x="5422900" y="4189413"/>
          <p14:tracePt t="13864" x="5795963" y="4203700"/>
          <p14:tracePt t="13896" x="6416675" y="4217988"/>
          <p14:tracePt t="13898" x="6526213" y="4217988"/>
          <p14:tracePt t="13911" x="6664325" y="4217988"/>
          <p14:tracePt t="13924" x="6899275" y="4217988"/>
          <p14:tracePt t="13939" x="7231063" y="4232275"/>
          <p14:tracePt t="13964" x="7507288" y="4232275"/>
          <p14:tracePt t="13978" x="7658100" y="4232275"/>
          <p14:tracePt t="13992" x="7699375" y="4232275"/>
          <p14:tracePt t="13994" x="7727950" y="4232275"/>
          <p14:tracePt t="14020" x="7740650" y="4232275"/>
          <p14:tracePt t="14090" x="7699375" y="4217988"/>
          <p14:tracePt t="14103" x="7589838" y="4217988"/>
          <p14:tracePt t="14104" x="7396163" y="4232275"/>
          <p14:tracePt t="14122" x="6884988" y="4232275"/>
          <p14:tracePt t="14133" x="6319838" y="4232275"/>
          <p14:tracePt t="14147" x="5905500" y="4232275"/>
          <p14:tracePt t="14163" x="5354638" y="4217988"/>
          <p14:tracePt t="14178" x="4608513" y="4148138"/>
          <p14:tracePt t="14191" x="4181475" y="4135438"/>
          <p14:tracePt t="14205" x="3822700" y="4135438"/>
          <p14:tracePt t="14231" x="3367088" y="4135438"/>
          <p14:tracePt t="14244" x="3270250" y="4135438"/>
          <p14:tracePt t="14257" x="3228975" y="4135438"/>
          <p14:tracePt t="14270" x="3201988" y="4135438"/>
          <p14:tracePt t="14283" x="3173413" y="4135438"/>
          <p14:tracePt t="14308" x="3132138" y="4135438"/>
          <p14:tracePt t="14321" x="3117850" y="4135438"/>
          <p14:tracePt t="14335" x="3090863" y="4148138"/>
          <p14:tracePt t="14349" x="3076575" y="4148138"/>
          <p14:tracePt t="14362" x="3063875" y="4148138"/>
          <p14:tracePt t="14392" x="3049588" y="4148138"/>
          <p14:tracePt t="14488" x="3146425" y="4148138"/>
          <p14:tracePt t="14512" x="3463925" y="4176713"/>
          <p14:tracePt t="14524" x="3602038" y="4189413"/>
          <p14:tracePt t="14541" x="3863975" y="4203700"/>
          <p14:tracePt t="14553" x="4237038" y="4217988"/>
          <p14:tracePt t="14566" x="4637088" y="4217988"/>
          <p14:tracePt t="14582" x="4995863" y="4217988"/>
          <p14:tracePt t="14596" x="5202238" y="4217988"/>
          <p14:tracePt t="14612" x="5519738" y="4217988"/>
          <p14:tracePt t="14614" x="5616575" y="4217988"/>
          <p14:tracePt t="14628" x="5795963" y="4217988"/>
          <p14:tracePt t="14654" x="6223000" y="4217988"/>
          <p14:tracePt t="14666" x="6305550" y="4217988"/>
          <p14:tracePt t="14669" x="6375400" y="4217988"/>
          <p14:tracePt t="14684" x="6513513" y="4217988"/>
          <p14:tracePt t="14698" x="6540500" y="4217988"/>
          <p14:tracePt t="14711" x="6610350" y="4217988"/>
          <p14:tracePt t="14724" x="6664325" y="4217988"/>
          <p14:tracePt t="14738" x="6692900" y="4217988"/>
          <p14:tracePt t="14740" x="6719888" y="4217988"/>
          <p14:tracePt t="14755" x="6789738" y="4217988"/>
          <p14:tracePt t="14770" x="6831013" y="4217988"/>
          <p14:tracePt t="14772" x="6872288" y="4217988"/>
          <p14:tracePt t="14786" x="6954838" y="4217988"/>
          <p14:tracePt t="14800" x="6981825" y="4217988"/>
          <p14:tracePt t="14814" x="6996113" y="4217988"/>
          <p14:tracePt t="14895" x="6981825" y="4217988"/>
          <p14:tracePt t="14896" x="6954838" y="4217988"/>
          <p14:tracePt t="14909" x="6926263" y="4232275"/>
          <p14:tracePt t="14932" x="6802438" y="4232275"/>
          <p14:tracePt t="14946" x="6610350" y="4232275"/>
          <p14:tracePt t="14962" x="6237288" y="4232275"/>
          <p14:tracePt t="14977" x="5534025" y="4217988"/>
          <p14:tracePt t="14991" x="5354638" y="4217988"/>
          <p14:tracePt t="14992" x="4995863" y="4203700"/>
          <p14:tracePt t="15004" x="4581525" y="4203700"/>
          <p14:tracePt t="15017" x="4111625" y="4189413"/>
          <p14:tracePt t="15044" x="3352800" y="4162425"/>
          <p14:tracePt t="15056" x="2828925" y="4121150"/>
          <p14:tracePt t="15069" x="2676525" y="4094163"/>
          <p14:tracePt t="15070" x="2566988" y="4079875"/>
          <p14:tracePt t="15083" x="2414588" y="4065588"/>
          <p14:tracePt t="15099" x="2097088" y="4038600"/>
          <p14:tracePt t="15114" x="1931988" y="4024313"/>
          <p14:tracePt t="15128" x="1738313" y="4011613"/>
          <p14:tracePt t="15145" x="1641475" y="4011613"/>
          <p14:tracePt t="15160" x="1587500" y="4011613"/>
          <p14:tracePt t="15176" x="1546225" y="4011613"/>
          <p14:tracePt t="15243" x="1587500" y="4011613"/>
          <p14:tracePt t="15255" x="1614488" y="4011613"/>
          <p14:tracePt t="15269" x="1738313" y="4011613"/>
          <p14:tracePt t="15283" x="1946275" y="4024313"/>
          <p14:tracePt t="15311" x="2400300" y="4038600"/>
          <p14:tracePt t="15322" x="2732088" y="4038600"/>
          <p14:tracePt t="15335" x="3008313" y="4038600"/>
          <p14:tracePt t="15338" x="3187700" y="4038600"/>
          <p14:tracePt t="15348" x="3311525" y="4052888"/>
          <p14:tracePt t="15362" x="3698875" y="4052888"/>
          <p14:tracePt t="15377" x="4029075" y="4052888"/>
          <p14:tracePt t="15403" x="4387850" y="4052888"/>
          <p14:tracePt t="15419" x="4637088" y="4052888"/>
          <p14:tracePt t="15432" x="4940300" y="4065588"/>
          <p14:tracePt t="15453" x="5187950" y="4065588"/>
          <p14:tracePt t="15456" x="5311775" y="4065588"/>
          <p14:tracePt t="15478" x="5670550" y="4079875"/>
          <p14:tracePt t="15500" x="5905500" y="4079875"/>
          <p14:tracePt t="15508" x="6016625" y="4079875"/>
          <p14:tracePt t="15510" x="6126163" y="4079875"/>
          <p14:tracePt t="15535" x="6346825" y="4079875"/>
          <p14:tracePt t="15557" x="6457950" y="4079875"/>
          <p14:tracePt t="15579" x="6499225" y="4079875"/>
          <p14:tracePt t="15583" x="6513513" y="4079875"/>
          <p14:tracePt t="15607" x="6610350" y="4079875"/>
          <p14:tracePt t="15623" x="6678613" y="4079875"/>
          <p14:tracePt t="15637" x="6761163" y="4079875"/>
          <p14:tracePt t="15649" x="6789738" y="4079875"/>
          <p14:tracePt t="15666" x="6899275" y="4079875"/>
          <p14:tracePt t="15683" x="6954838" y="4079875"/>
          <p14:tracePt t="15697" x="7023100" y="4079875"/>
          <p14:tracePt t="15711" x="7064375" y="4079875"/>
          <p14:tracePt t="15724" x="7134225" y="4079875"/>
          <p14:tracePt t="15739" x="7202488" y="4079875"/>
          <p14:tracePt t="15755" x="7231063" y="4079875"/>
          <p14:tracePt t="15769" x="7243763" y="4079875"/>
          <p14:tracePt t="15806" x="7258050" y="4079875"/>
          <p14:tracePt t="15833" x="7285038" y="4079875"/>
          <p14:tracePt t="15848" x="7299325" y="4079875"/>
          <p14:tracePt t="15863" x="7327900" y="4079875"/>
          <p14:tracePt t="15877" x="7354888" y="4079875"/>
          <p14:tracePt t="16306" x="7369175" y="4079875"/>
          <p14:tracePt t="16366" x="7369175" y="4065588"/>
          <p14:tracePt t="17479" x="7231063" y="4065588"/>
          <p14:tracePt t="17492" x="7078663" y="4065588"/>
          <p14:tracePt t="17505" x="6913563" y="4094163"/>
          <p14:tracePt t="17518" x="6831013" y="4121150"/>
          <p14:tracePt t="17548" x="6181725" y="4176713"/>
          <p14:tracePt t="17575" x="5740400" y="4189413"/>
          <p14:tracePt t="17588" x="5395913" y="4232275"/>
          <p14:tracePt t="17602" x="5175250" y="4244975"/>
          <p14:tracePt t="17615" x="5022850" y="4244975"/>
          <p14:tracePt t="17630" x="4926013" y="4259263"/>
          <p14:tracePt t="17646" x="4775200" y="4286250"/>
          <p14:tracePt t="17661" x="4595813" y="4286250"/>
          <p14:tracePt t="17662" x="4511675" y="4286250"/>
          <p14:tracePt t="17676" x="4484688" y="4286250"/>
          <p14:tracePt t="17696" x="4291013" y="4286250"/>
          <p14:tracePt t="17710" x="4181475" y="4259263"/>
          <p14:tracePt t="17725" x="4070350" y="4217988"/>
          <p14:tracePt t="17727" x="3973513" y="4189413"/>
          <p14:tracePt t="17740" x="3863975" y="4176713"/>
          <p14:tracePt t="17753" x="3684588" y="4121150"/>
          <p14:tracePt t="17779" x="3352800" y="4011613"/>
          <p14:tracePt t="17793" x="3311525" y="3983038"/>
          <p14:tracePt t="17807" x="3243263" y="3970338"/>
          <p14:tracePt t="17820" x="3187700" y="3956050"/>
          <p14:tracePt t="17832" x="3160713" y="3941763"/>
          <p14:tracePt t="17847" x="3105150" y="3941763"/>
          <p14:tracePt t="17863" x="3035300" y="3929063"/>
          <p14:tracePt t="17877" x="2952750" y="3914775"/>
          <p14:tracePt t="17904" x="2855913" y="3900488"/>
          <p14:tracePt t="17915" x="2814638" y="3873500"/>
          <p14:tracePt t="17928" x="2787650" y="3873500"/>
          <p14:tracePt t="17929" x="2773363" y="3859213"/>
          <p14:tracePt t="17944" x="2759075" y="3859213"/>
          <p14:tracePt t="17947" x="2732088" y="3844925"/>
          <p14:tracePt t="17961" x="2663825" y="3832225"/>
          <p14:tracePt t="17977" x="2608263" y="3817938"/>
          <p14:tracePt t="17990" x="2593975" y="3817938"/>
          <p14:tracePt t="17991" x="2566988" y="3817938"/>
          <p14:tracePt t="18031" x="2552700" y="3817938"/>
          <p14:tracePt t="18154" x="2552700" y="3832225"/>
          <p14:tracePt t="18179" x="2552700" y="3844925"/>
          <p14:tracePt t="18202" x="2552700" y="3873500"/>
          <p14:tracePt t="18224" x="2552700" y="3886200"/>
          <p14:tracePt t="18244" x="2552700" y="3900488"/>
          <p14:tracePt t="18270" x="2552700" y="3914775"/>
          <p14:tracePt t="18308" x="2552700" y="3929063"/>
          <p14:tracePt t="18375" x="2622550" y="3970338"/>
          <p14:tracePt t="18393" x="2663825" y="3970338"/>
          <p14:tracePt t="18408" x="2717800" y="3983038"/>
          <p14:tracePt t="18410" x="2746375" y="3997325"/>
          <p14:tracePt t="18435" x="2855913" y="4011613"/>
          <p14:tracePt t="18448" x="2938463" y="4011613"/>
          <p14:tracePt t="18461" x="2994025" y="4011613"/>
          <p14:tracePt t="18474" x="3090863" y="4038600"/>
          <p14:tracePt t="18488" x="3201988" y="4052888"/>
          <p14:tracePt t="18504" x="3297238" y="4065588"/>
          <p14:tracePt t="18520" x="3449638" y="4079875"/>
          <p14:tracePt t="18533" x="3532188" y="4079875"/>
          <p14:tracePt t="18560" x="3781425" y="4121150"/>
          <p14:tracePt t="18572" x="3878263" y="4135438"/>
          <p14:tracePt t="18585" x="4014788" y="4135438"/>
          <p14:tracePt t="18597" x="4125913" y="4135438"/>
          <p14:tracePt t="18612" x="4208463" y="4135438"/>
          <p14:tracePt t="18627" x="4402138" y="4148138"/>
          <p14:tracePt t="18652" x="4760913" y="4189413"/>
          <p14:tracePt t="18665" x="4870450" y="4189413"/>
          <p14:tracePt t="18678" x="5037138" y="4217988"/>
          <p14:tracePt t="18699" x="5340350" y="4232275"/>
          <p14:tracePt t="18701" x="5464175" y="4232275"/>
          <p14:tracePt t="18716" x="5713413" y="4244975"/>
          <p14:tracePt t="18730" x="5837238" y="4244975"/>
          <p14:tracePt t="18743" x="6072188" y="4259263"/>
          <p14:tracePt t="18757" x="6319838" y="4259263"/>
          <p14:tracePt t="18770" x="6540500" y="4259263"/>
          <p14:tracePt t="18784" x="6664325" y="4259263"/>
          <p14:tracePt t="18786" x="6761163" y="4259263"/>
          <p14:tracePt t="18810" x="7148513" y="4259263"/>
          <p14:tracePt t="18822" x="7299325" y="4244975"/>
          <p14:tracePt t="18835" x="7519988" y="4217988"/>
          <p14:tracePt t="18847" x="7616825" y="4203700"/>
          <p14:tracePt t="18862" x="7769225" y="4176713"/>
          <p14:tracePt t="18877" x="7851775" y="4162425"/>
          <p14:tracePt t="18902" x="7920038" y="4162425"/>
          <p14:tracePt t="18935" x="7934325" y="4162425"/>
          <p14:tracePt t="19038" x="7907338" y="4162425"/>
          <p14:tracePt t="19052" x="7866063" y="4162425"/>
          <p14:tracePt t="19054" x="7810500" y="4162425"/>
          <p14:tracePt t="19070" x="7643813" y="4176713"/>
          <p14:tracePt t="19083" x="7589838" y="4176713"/>
          <p14:tracePt t="19099" x="7258050" y="4189413"/>
          <p14:tracePt t="19114" x="7161213" y="4189413"/>
          <p14:tracePt t="19115" x="7037388" y="4189413"/>
          <p14:tracePt t="19128" x="6940550" y="4189413"/>
          <p14:tracePt t="19144" x="6692900" y="4189413"/>
          <p14:tracePt t="19159" x="6457950" y="4189413"/>
          <p14:tracePt t="19184" x="6029325" y="4176713"/>
          <p14:tracePt t="19196" x="5311775" y="4094163"/>
          <p14:tracePt t="19210" x="4857750" y="4065588"/>
          <p14:tracePt t="19223" x="4664075" y="4038600"/>
          <p14:tracePt t="19238" x="4332288" y="3997325"/>
          <p14:tracePt t="19254" x="4098925" y="3983038"/>
          <p14:tracePt t="19269" x="3878263" y="3970338"/>
          <p14:tracePt t="19299" x="3394075" y="3941763"/>
          <p14:tracePt t="19315" x="3146425" y="3941763"/>
          <p14:tracePt t="19340" x="2925763" y="3941763"/>
          <p14:tracePt t="19353" x="2855913" y="3941763"/>
          <p14:tracePt t="19366" x="2828925" y="3941763"/>
          <p14:tracePt t="19381" x="2773363" y="3941763"/>
          <p14:tracePt t="19396" x="2717800" y="3941763"/>
          <p14:tracePt t="19408" x="2635250" y="3941763"/>
          <p14:tracePt t="19427" x="2579688" y="3941763"/>
          <p14:tracePt t="19448" x="2552700" y="3941763"/>
          <p14:tracePt t="19474" x="2511425" y="3956050"/>
          <p14:tracePt t="19494" x="2400300" y="3970338"/>
          <p14:tracePt t="19515" x="2317750" y="3970338"/>
          <p14:tracePt t="19538" x="2263775" y="3983038"/>
          <p14:tracePt t="19542" x="2263775" y="3997325"/>
          <p14:tracePt t="19646" x="2263775" y="4011613"/>
          <p14:tracePt t="19659" x="2305050" y="4011613"/>
          <p14:tracePt t="19679" x="2332038" y="4024313"/>
          <p14:tracePt t="19695" x="2373313" y="4038600"/>
          <p14:tracePt t="19711" x="2400300" y="4038600"/>
          <p14:tracePt t="19723" x="2428875" y="4038600"/>
          <p14:tracePt t="19737" x="2443163" y="4038600"/>
          <p14:tracePt t="19762" x="2470150" y="4052888"/>
          <p14:tracePt t="19776" x="2484438" y="4052888"/>
          <p14:tracePt t="19791" x="2497138" y="4052888"/>
          <p14:tracePt t="19792" x="2511425" y="4052888"/>
          <p14:tracePt t="19820" x="2525713" y="4052888"/>
          <p14:tracePt t="19832" x="2579688" y="4052888"/>
          <p14:tracePt t="19848" x="2649538" y="4052888"/>
          <p14:tracePt t="19863" x="2746375" y="4065588"/>
          <p14:tracePt t="19878" x="2843213" y="4079875"/>
          <p14:tracePt t="19902" x="3008313" y="4121150"/>
          <p14:tracePt t="19915" x="3063875" y="4121150"/>
          <p14:tracePt t="19930" x="3243263" y="4148138"/>
          <p14:tracePt t="19944" x="3408363" y="4148138"/>
          <p14:tracePt t="19960" x="3740150" y="4148138"/>
          <p14:tracePt t="19974" x="4002088" y="4162425"/>
          <p14:tracePt t="19988" x="4264025" y="4189413"/>
          <p14:tracePt t="20005" x="4608513" y="4217988"/>
          <p14:tracePt t="20019" x="4870450" y="4244975"/>
          <p14:tracePt t="20032" x="4981575" y="4244975"/>
          <p14:tracePt t="20060" x="5381625" y="4244975"/>
          <p14:tracePt t="20075" x="5588000" y="4244975"/>
          <p14:tracePt t="20091" x="5740400" y="4244975"/>
          <p14:tracePt t="20113" x="5878513" y="4244975"/>
          <p14:tracePt t="20115" x="5961063" y="4244975"/>
          <p14:tracePt t="20137" x="6167438" y="4259263"/>
          <p14:tracePt t="20139" x="6305550" y="4259263"/>
          <p14:tracePt t="20162" x="6637338" y="4259263"/>
          <p14:tracePt t="20187" x="6996113" y="4259263"/>
          <p14:tracePt t="20209" x="7243763" y="4232275"/>
          <p14:tracePt t="20230" x="7313613" y="4217988"/>
          <p14:tracePt t="20232" x="7354888" y="4217988"/>
          <p14:tracePt t="20254" x="7423150" y="4203700"/>
          <p14:tracePt t="20256" x="7478713" y="4203700"/>
          <p14:tracePt t="20272" x="7616825" y="4162425"/>
          <p14:tracePt t="20286" x="7672388" y="4162425"/>
          <p14:tracePt t="20288" x="7713663" y="4148138"/>
          <p14:tracePt t="20303" x="7754938" y="4135438"/>
          <p14:tracePt t="20318" x="7769225" y="4121150"/>
          <p14:tracePt t="20366" x="7796213" y="4121150"/>
          <p14:tracePt t="20380" x="7810500" y="4121150"/>
          <p14:tracePt t="20396" x="7823200" y="4121150"/>
          <p14:tracePt t="20427" x="7823200" y="4106863"/>
          <p14:tracePt t="21139" x="7769225" y="4106863"/>
          <p14:tracePt t="21152" x="7727950" y="4121150"/>
          <p14:tracePt t="21170" x="7643813" y="4135438"/>
          <p14:tracePt t="21185" x="7478713" y="4148138"/>
          <p14:tracePt t="21201" x="7231063" y="4162425"/>
          <p14:tracePt t="21216" x="6858000" y="4162425"/>
          <p14:tracePt t="21224" x="6664325" y="4176713"/>
          <p14:tracePt t="21243" x="6264275" y="4176713"/>
          <p14:tracePt t="21266" x="5781675" y="4176713"/>
          <p14:tracePt t="21273" x="5670550" y="4176713"/>
          <p14:tracePt t="21293" x="5091113" y="4189413"/>
          <p14:tracePt t="21317" x="4525963" y="4189413"/>
          <p14:tracePt t="21324" x="4332288" y="4189413"/>
          <p14:tracePt t="21344" x="3919538" y="4189413"/>
          <p14:tracePt t="21368" x="3573463" y="4189413"/>
          <p14:tracePt t="21390" x="3325813" y="4189413"/>
          <p14:tracePt t="21411" x="3022600" y="4189413"/>
          <p14:tracePt t="21431" x="2911475" y="4189413"/>
          <p14:tracePt t="21454" x="2855913" y="4189413"/>
          <p14:tracePt t="21497" x="2843213" y="4189413"/>
          <p14:tracePt t="21500" x="2828925" y="4189413"/>
          <p14:tracePt t="21507" x="2801938" y="4203700"/>
          <p14:tracePt t="21527" x="2773363" y="4203700"/>
          <p14:tracePt t="21529" x="2759075" y="4203700"/>
          <p14:tracePt t="21547" x="2746375" y="4203700"/>
          <p14:tracePt t="21661" x="2773363" y="4203700"/>
          <p14:tracePt t="21663" x="2814638" y="4203700"/>
          <p14:tracePt t="21678" x="2952750" y="4203700"/>
          <p14:tracePt t="21694" x="3173413" y="4203700"/>
          <p14:tracePt t="21708" x="3311525" y="4203700"/>
          <p14:tracePt t="21725" x="3725863" y="4203700"/>
          <p14:tracePt t="21739" x="3835400" y="4203700"/>
          <p14:tracePt t="21741" x="4002088" y="4203700"/>
          <p14:tracePt t="21756" x="4208463" y="4203700"/>
          <p14:tracePt t="21771" x="4319588" y="4203700"/>
          <p14:tracePt t="21772" x="4484688" y="4203700"/>
          <p14:tracePt t="21786" x="4608513" y="4217988"/>
          <p14:tracePt t="21788" x="4705350" y="4217988"/>
          <p14:tracePt t="21802" x="4857750" y="4217988"/>
          <p14:tracePt t="21816" x="5091113" y="4232275"/>
          <p14:tracePt t="21820" x="5243513" y="4232275"/>
          <p14:tracePt t="21836" x="5546725" y="4244975"/>
          <p14:tracePt t="21852" x="5808663" y="4259263"/>
          <p14:tracePt t="21868" x="6043613" y="4273550"/>
          <p14:tracePt t="21885" x="6223000" y="4273550"/>
          <p14:tracePt t="21902" x="6361113" y="4273550"/>
          <p14:tracePt t="21917" x="6499225" y="4273550"/>
          <p14:tracePt t="21931" x="6567488" y="4273550"/>
          <p14:tracePt t="21946" x="6651625" y="4273550"/>
          <p14:tracePt t="21960" x="6719888" y="4273550"/>
          <p14:tracePt t="21977" x="6789738" y="4273550"/>
          <p14:tracePt t="21992" x="6884988" y="4273550"/>
          <p14:tracePt t="22007" x="6926263" y="4273550"/>
          <p14:tracePt t="22008" x="6954838" y="4273550"/>
          <p14:tracePt t="22022" x="6969125" y="4259263"/>
          <p14:tracePt t="22024" x="6981825" y="4259263"/>
          <p14:tracePt t="22040" x="6996113" y="4259263"/>
          <p14:tracePt t="22106" x="6996113" y="4244975"/>
          <p14:tracePt t="23276" x="0" y="0"/>
        </p14:tracePtLst>
      </p14:laserTraceLst>
    </p:ext>
  </p:extLs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2633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3700"/>
              </a:lnSpc>
              <a:tabLst>
                <a:tab pos="1333500" algn="l"/>
                <a:tab pos="6375400" algn="l"/>
              </a:tabLst>
            </a:pPr>
            <a:r>
              <a:rPr lang="en-US" altLang="zh-CN" b="1">
                <a:latin typeface="Courier New" pitchFamily="18" charset="0"/>
                <a:cs typeface="Courier New" pitchFamily="18" charset="0"/>
              </a:rPr>
              <a:t>vector&lt;vector&lt;int&gt;&gt;</a:t>
            </a:r>
            <a:r>
              <a:rPr lang="en-US" altLang="zh-CN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b="1">
                <a:latin typeface="Courier New" pitchFamily="18" charset="0"/>
                <a:cs typeface="Courier New" pitchFamily="18" charset="0"/>
              </a:rPr>
              <a:t>myVector</a:t>
            </a:r>
          </a:p>
          <a:p>
            <a:pPr>
              <a:lnSpc>
                <a:spcPts val="3700"/>
              </a:lnSpc>
              <a:tabLst>
                <a:tab pos="1333500" algn="l"/>
                <a:tab pos="6375400" algn="l"/>
              </a:tabLst>
            </a:pPr>
            <a:r>
              <a:rPr lang="en-US" altLang="zh-CN" b="1">
                <a:latin typeface="Courier New" pitchFamily="18" charset="0"/>
                <a:cs typeface="Courier New" pitchFamily="18" charset="0"/>
              </a:rPr>
              <a:t>Vector &lt; vector &lt; int &gt;&gt; myVector</a:t>
            </a:r>
            <a:endParaRPr lang="en-US" altLang="zh-CN" b="1" dirty="0">
              <a:latin typeface="Courier New" pitchFamily="18" charset="0"/>
              <a:cs typeface="Courier New" pitchFamily="18" charset="0"/>
            </a:endParaRPr>
          </a:p>
        </p:txBody>
      </p:sp>
      <p:sp>
        <p:nvSpPr>
          <p:cNvPr id="5" name="TextBox 1"/>
          <p:cNvSpPr txBox="1"/>
          <p:nvPr/>
        </p:nvSpPr>
        <p:spPr>
          <a:xfrm>
            <a:off x="927100" y="1955800"/>
            <a:ext cx="6958636" cy="86690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buFont typeface="Arial" pitchFamily="34" charset="0"/>
              <a:buChar char="•"/>
              <a:tabLst>
                <a:tab pos="1333500" algn="l"/>
                <a:tab pos="6375400" algn="l"/>
              </a:tabLst>
            </a:pPr>
            <a:r>
              <a:rPr lang="en-US" altLang="zh-CN" sz="3200" dirty="0">
                <a:latin typeface="Sitka Text" panose="02000505000000020004" pitchFamily="2" charset="0"/>
                <a:cs typeface="Times New Roman" pitchFamily="18" charset="0"/>
              </a:rPr>
              <a:t> C++: Nested template declarations</a:t>
            </a:r>
          </a:p>
          <a:p>
            <a:pPr>
              <a:lnSpc>
                <a:spcPts val="2700"/>
              </a:lnSpc>
              <a:tabLst>
                <a:tab pos="1333500" algn="l"/>
                <a:tab pos="6375400" algn="l"/>
              </a:tabLst>
            </a:pPr>
            <a:endParaRPr lang="en-US" altLang="zh-CN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cs typeface="Times New Roman" pitchFamily="18" charset="0"/>
              </a:rPr>
              <a:t>Scanning is Hard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27100" y="2986162"/>
            <a:ext cx="8352928" cy="2464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700"/>
              </a:lnSpc>
              <a:tabLst>
                <a:tab pos="1333500" algn="l"/>
                <a:tab pos="6375400" algn="l"/>
              </a:tabLst>
            </a:pPr>
            <a:r>
              <a:rPr lang="en-US" altLang="zh-CN" sz="2800" b="1" dirty="0">
                <a:latin typeface="Courier New" pitchFamily="18" charset="0"/>
                <a:cs typeface="Courier New" pitchFamily="18" charset="0"/>
              </a:rPr>
              <a:t>vector&lt;vector&lt;</a:t>
            </a:r>
            <a:r>
              <a:rPr lang="en-US" altLang="zh-CN" sz="2800" b="1" dirty="0" err="1">
                <a:latin typeface="Courier New" pitchFamily="18" charset="0"/>
                <a:cs typeface="Courier New" pitchFamily="18" charset="0"/>
              </a:rPr>
              <a:t>int</a:t>
            </a:r>
            <a:r>
              <a:rPr lang="en-US" altLang="zh-CN" sz="2800" b="1" dirty="0">
                <a:latin typeface="Courier New" pitchFamily="18" charset="0"/>
                <a:cs typeface="Courier New" pitchFamily="18" charset="0"/>
              </a:rPr>
              <a:t>&gt;&gt;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800" b="1" dirty="0" err="1">
                <a:latin typeface="Courier New" pitchFamily="18" charset="0"/>
                <a:cs typeface="Courier New" pitchFamily="18" charset="0"/>
              </a:rPr>
              <a:t>myVector</a:t>
            </a:r>
            <a:endParaRPr lang="en-US" altLang="zh-CN" sz="2800" b="1" dirty="0">
              <a:latin typeface="Courier New" pitchFamily="18" charset="0"/>
              <a:cs typeface="Courier New" pitchFamily="18" charset="0"/>
            </a:endParaRPr>
          </a:p>
          <a:p>
            <a:pPr algn="ctr">
              <a:lnSpc>
                <a:spcPts val="3700"/>
              </a:lnSpc>
              <a:tabLst>
                <a:tab pos="1333500" algn="l"/>
                <a:tab pos="6375400" algn="l"/>
              </a:tabLst>
            </a:pPr>
            <a:endParaRPr lang="en-US" altLang="zh-CN" sz="2800" b="1" dirty="0">
              <a:latin typeface="Courier New" pitchFamily="18" charset="0"/>
              <a:cs typeface="Courier New" pitchFamily="18" charset="0"/>
            </a:endParaRPr>
          </a:p>
          <a:p>
            <a:pPr algn="ctr">
              <a:lnSpc>
                <a:spcPts val="3700"/>
              </a:lnSpc>
              <a:tabLst>
                <a:tab pos="1333500" algn="l"/>
                <a:tab pos="6375400" algn="l"/>
              </a:tabLst>
            </a:pPr>
            <a:r>
              <a:rPr lang="en-US" altLang="zh-CN" sz="2800" b="1" dirty="0">
                <a:latin typeface="Courier New" pitchFamily="18" charset="0"/>
                <a:cs typeface="Courier New" pitchFamily="18" charset="0"/>
              </a:rPr>
              <a:t>Vector &lt; vector &lt; </a:t>
            </a:r>
            <a:r>
              <a:rPr lang="en-US" altLang="zh-CN" sz="2800" b="1" dirty="0" err="1">
                <a:latin typeface="Courier New" pitchFamily="18" charset="0"/>
                <a:cs typeface="Courier New" pitchFamily="18" charset="0"/>
              </a:rPr>
              <a:t>int</a:t>
            </a:r>
            <a:r>
              <a:rPr lang="en-US" altLang="zh-CN" sz="2800" b="1" dirty="0">
                <a:latin typeface="Courier New" pitchFamily="18" charset="0"/>
                <a:cs typeface="Courier New" pitchFamily="18" charset="0"/>
              </a:rPr>
              <a:t> &gt;&gt; </a:t>
            </a:r>
            <a:r>
              <a:rPr lang="en-US" altLang="zh-CN" sz="2800" b="1" dirty="0" err="1">
                <a:latin typeface="Courier New" pitchFamily="18" charset="0"/>
                <a:cs typeface="Courier New" pitchFamily="18" charset="0"/>
              </a:rPr>
              <a:t>myVector</a:t>
            </a:r>
            <a:endParaRPr lang="en-US" altLang="zh-CN" sz="2800" b="1" dirty="0">
              <a:latin typeface="Courier New" pitchFamily="18" charset="0"/>
              <a:cs typeface="Courier New" pitchFamily="18" charset="0"/>
            </a:endParaRPr>
          </a:p>
          <a:p>
            <a:pPr algn="ctr">
              <a:lnSpc>
                <a:spcPts val="3700"/>
              </a:lnSpc>
              <a:tabLst>
                <a:tab pos="1333500" algn="l"/>
                <a:tab pos="6375400" algn="l"/>
              </a:tabLst>
            </a:pPr>
            <a:endParaRPr lang="en-US" altLang="zh-CN" sz="2800" b="1" dirty="0">
              <a:latin typeface="Courier New" pitchFamily="18" charset="0"/>
              <a:cs typeface="Courier New" pitchFamily="18" charset="0"/>
            </a:endParaRPr>
          </a:p>
          <a:p>
            <a:pPr algn="ctr">
              <a:lnSpc>
                <a:spcPts val="3700"/>
              </a:lnSpc>
              <a:tabLst>
                <a:tab pos="1333500" algn="l"/>
                <a:tab pos="6375400" algn="l"/>
              </a:tabLst>
            </a:pPr>
            <a:r>
              <a:rPr lang="en-US" altLang="zh-CN" sz="2800" b="1" dirty="0">
                <a:latin typeface="Courier New" pitchFamily="18" charset="0"/>
                <a:cs typeface="Courier New" pitchFamily="18" charset="0"/>
              </a:rPr>
              <a:t>(vector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800" b="1" dirty="0">
                <a:latin typeface="Courier New" pitchFamily="18" charset="0"/>
                <a:cs typeface="Courier New" pitchFamily="18" charset="0"/>
              </a:rPr>
              <a:t>&lt;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800" b="1" dirty="0">
                <a:latin typeface="Courier New" pitchFamily="18" charset="0"/>
                <a:cs typeface="Courier New" pitchFamily="18" charset="0"/>
              </a:rPr>
              <a:t>(vector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800" b="1" dirty="0">
                <a:latin typeface="Courier New" pitchFamily="18" charset="0"/>
                <a:cs typeface="Courier New" pitchFamily="18" charset="0"/>
              </a:rPr>
              <a:t>&lt;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8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800" b="1" dirty="0" err="1">
                <a:solidFill>
                  <a:srgbClr val="354CF9"/>
                </a:solidFill>
                <a:latin typeface="Courier New" pitchFamily="18" charset="0"/>
                <a:cs typeface="Courier New" pitchFamily="18" charset="0"/>
              </a:rPr>
              <a:t>int</a:t>
            </a:r>
            <a:r>
              <a:rPr lang="en-US" altLang="zh-CN" sz="2800" dirty="0">
                <a:solidFill>
                  <a:srgbClr val="354CF9"/>
                </a:solidFill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800" b="1" dirty="0">
                <a:solidFill>
                  <a:srgbClr val="354CF9"/>
                </a:solidFill>
                <a:latin typeface="Courier New" pitchFamily="18" charset="0"/>
                <a:cs typeface="Courier New" pitchFamily="18" charset="0"/>
              </a:rPr>
              <a:t>&gt;&gt;</a:t>
            </a:r>
            <a:r>
              <a:rPr lang="en-US" altLang="zh-CN" sz="2800" dirty="0">
                <a:solidFill>
                  <a:srgbClr val="354CF9"/>
                </a:solidFill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800" b="1" dirty="0" err="1">
                <a:solidFill>
                  <a:srgbClr val="354CF9"/>
                </a:solidFill>
                <a:latin typeface="Courier New" pitchFamily="18" charset="0"/>
                <a:cs typeface="Courier New" pitchFamily="18" charset="0"/>
              </a:rPr>
              <a:t>myVector</a:t>
            </a:r>
            <a:r>
              <a:rPr lang="en-US" altLang="zh-CN" sz="2800" b="1" dirty="0">
                <a:latin typeface="Courier New" pitchFamily="18" charset="0"/>
                <a:cs typeface="Courier New" pitchFamily="18" charset="0"/>
              </a:rPr>
              <a:t>)))</a:t>
            </a:r>
            <a:endParaRPr lang="en-US" altLang="zh-CN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26788" y="5810437"/>
            <a:ext cx="90236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i="1" dirty="0">
                <a:solidFill>
                  <a:srgbClr val="FF0000"/>
                </a:solidFill>
                <a:latin typeface="Sitka Text" panose="02000505000000020004" pitchFamily="2" charset="0"/>
                <a:cs typeface="Times New Roman" pitchFamily="18" charset="0"/>
              </a:rPr>
              <a:t>Again, can be difficult to determine where to split.</a:t>
            </a:r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2D7320DB-4421-4C29-9554-83B6EF42031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914"/>
    </mc:Choice>
    <mc:Fallback xmlns="">
      <p:transition spd="slow" advTm="105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3" grpId="0"/>
    </p:bldLst>
  </p:timing>
  <p:extLst>
    <p:ext uri="{3A86A75C-4F4B-4683-9AE1-C65F6400EC91}">
      <p14:laserTraceLst xmlns:p14="http://schemas.microsoft.com/office/powerpoint/2010/main">
        <p14:tracePtLst>
          <p14:tracePt t="494" x="7134225" y="4948238"/>
          <p14:tracePt t="507" x="7134225" y="4921250"/>
          <p14:tracePt t="516" x="7134225" y="4741863"/>
          <p14:tracePt t="523" x="7134225" y="4618038"/>
          <p14:tracePt t="528" x="7119938" y="4535488"/>
          <p14:tracePt t="535" x="7037388" y="4397375"/>
          <p14:tracePt t="538" x="6996113" y="4368800"/>
          <p14:tracePt t="549" x="6913563" y="4259263"/>
          <p14:tracePt t="554" x="6789738" y="4162425"/>
          <p14:tracePt t="566" x="6678613" y="4052888"/>
          <p14:tracePt t="571" x="6526213" y="3886200"/>
          <p14:tracePt t="582" x="6472238" y="3844925"/>
          <p14:tracePt t="586" x="6375400" y="3721100"/>
          <p14:tracePt t="597" x="6278563" y="3638550"/>
          <p14:tracePt t="602" x="6181725" y="3529013"/>
          <p14:tracePt t="615" x="6016625" y="3363913"/>
          <p14:tracePt t="618" x="5961063" y="3294063"/>
          <p14:tracePt t="626" x="5892800" y="3211513"/>
          <p14:tracePt t="634" x="5837238" y="3184525"/>
          <p14:tracePt t="645" x="5767388" y="3114675"/>
          <p14:tracePt t="648" x="5726113" y="3060700"/>
          <p14:tracePt t="662" x="5657850" y="3017838"/>
          <p14:tracePt t="666" x="5575300" y="2990850"/>
          <p14:tracePt t="680" x="5395913" y="2963863"/>
          <p14:tracePt t="688" x="5243513" y="2949575"/>
          <p14:tracePt t="696" x="5160963" y="2949575"/>
          <p14:tracePt t="704" x="4981575" y="2949575"/>
          <p14:tracePt t="714" x="4870450" y="2949575"/>
          <p14:tracePt t="720" x="4816475" y="2949575"/>
          <p14:tracePt t="731" x="4719638" y="2963863"/>
          <p14:tracePt t="738" x="4664075" y="2976563"/>
          <p14:tracePt t="746" x="4608513" y="2976563"/>
          <p14:tracePt t="753" x="4540250" y="2990850"/>
          <p14:tracePt t="758" x="4470400" y="3005138"/>
          <p14:tracePt t="768" x="4387850" y="3017838"/>
          <p14:tracePt t="774" x="4319588" y="3017838"/>
          <p14:tracePt t="782" x="4208463" y="3017838"/>
          <p14:tracePt t="792" x="4140200" y="3017838"/>
          <p14:tracePt t="799" x="4084638" y="3017838"/>
          <p14:tracePt t="806" x="4043363" y="3005138"/>
          <p14:tracePt t="816" x="4002088" y="3005138"/>
          <p14:tracePt t="822" x="3960813" y="3005138"/>
          <p14:tracePt t="832" x="3919538" y="3005138"/>
          <p14:tracePt t="838" x="3890963" y="3005138"/>
          <p14:tracePt t="850" x="3849688" y="3005138"/>
          <p14:tracePt t="854" x="3808413" y="3005138"/>
          <p14:tracePt t="864" x="3767138" y="3005138"/>
          <p14:tracePt t="868" x="3711575" y="3005138"/>
          <p14:tracePt t="879" x="3670300" y="3005138"/>
          <p14:tracePt t="884" x="3629025" y="3017838"/>
          <p14:tracePt t="892" x="3587750" y="3017838"/>
          <p14:tracePt t="900" x="3560763" y="3017838"/>
          <p14:tracePt t="914" x="3532188" y="3017838"/>
          <p14:tracePt t="916" x="3490913" y="3017838"/>
          <p14:tracePt t="928" x="3449638" y="3017838"/>
          <p14:tracePt t="932" x="3394075" y="3017838"/>
          <p14:tracePt t="947" x="3325813" y="3017838"/>
          <p14:tracePt t="950" x="3270250" y="3017838"/>
          <p14:tracePt t="956" x="3173413" y="3017838"/>
          <p14:tracePt t="964" x="3049588" y="3032125"/>
          <p14:tracePt t="972" x="2952750" y="3046413"/>
          <p14:tracePt t="981" x="2870200" y="3073400"/>
          <p14:tracePt t="986" x="2855913" y="3073400"/>
          <p14:tracePt t="996" x="2828925" y="3073400"/>
          <p14:tracePt t="1013" x="2773363" y="3114675"/>
          <p14:tracePt t="1021" x="2746375" y="3128963"/>
          <p14:tracePt t="1026" x="2732088" y="3143250"/>
          <p14:tracePt t="1035" x="2690813" y="3170238"/>
          <p14:tracePt t="1042" x="2635250" y="3225800"/>
          <p14:tracePt t="1051" x="2566988" y="3294063"/>
          <p14:tracePt t="1058" x="2511425" y="3349625"/>
          <p14:tracePt t="1066" x="2470150" y="3405188"/>
          <p14:tracePt t="1074" x="2428875" y="3473450"/>
          <p14:tracePt t="1082" x="2414588" y="3514725"/>
          <p14:tracePt t="1089" x="2373313" y="3556000"/>
          <p14:tracePt t="1099" x="2332038" y="3624263"/>
          <p14:tracePt t="1104" x="2317750" y="3667125"/>
          <p14:tracePt t="1115" x="2290763" y="3721100"/>
          <p14:tracePt t="1120" x="2276475" y="3749675"/>
          <p14:tracePt t="1132" x="2235200" y="3790950"/>
          <p14:tracePt t="1136" x="2179638" y="3873500"/>
          <p14:tracePt t="1148" x="2138363" y="3929063"/>
          <p14:tracePt t="1152" x="2138363" y="3941763"/>
          <p14:tracePt t="1160" x="2097088" y="4011613"/>
          <p14:tracePt t="1170" x="2070100" y="4065588"/>
          <p14:tracePt t="1176" x="2070100" y="4094163"/>
          <p14:tracePt t="1184" x="2055813" y="4106863"/>
          <p14:tracePt t="1194" x="2055813" y="4135438"/>
          <p14:tracePt t="1199" x="2041525" y="4135438"/>
          <p14:tracePt t="1206" x="2041525" y="4148138"/>
          <p14:tracePt t="1230" x="2028825" y="4148138"/>
          <p14:tracePt t="1336" x="2014538" y="4148138"/>
          <p14:tracePt t="1368" x="2014538" y="4135438"/>
          <p14:tracePt t="1373" x="2014538" y="4121150"/>
          <p14:tracePt t="1403" x="2000250" y="4106863"/>
          <p14:tracePt t="1435" x="1987550" y="4094163"/>
          <p14:tracePt t="1489" x="1973263" y="4079875"/>
          <p14:tracePt t="1496" x="1973263" y="4065588"/>
          <p14:tracePt t="1506" x="1973263" y="4052888"/>
          <p14:tracePt t="1513" x="1958975" y="4024313"/>
          <p14:tracePt t="1520" x="1946275" y="4024313"/>
          <p14:tracePt t="1536" x="1946275" y="4011613"/>
          <p14:tracePt t="1548" x="1931988" y="4011613"/>
          <p14:tracePt t="1560" x="1917700" y="4011613"/>
          <p14:tracePt t="1584" x="1905000" y="4011613"/>
          <p14:tracePt t="1608" x="1905000" y="3997325"/>
          <p14:tracePt t="1638" x="1905000" y="3983038"/>
          <p14:tracePt t="1720" x="1905000" y="3970338"/>
          <p14:tracePt t="1732" x="1917700" y="3970338"/>
          <p14:tracePt t="1850" x="1931988" y="3970338"/>
          <p14:tracePt t="1890" x="1931988" y="3956050"/>
          <p14:tracePt t="1922" x="1946275" y="3956050"/>
          <p14:tracePt t="1939" x="1958975" y="3956050"/>
          <p14:tracePt t="1953" x="1973263" y="3956050"/>
          <p14:tracePt t="1963" x="1973263" y="3941763"/>
          <p14:tracePt t="1993" x="1987550" y="3941763"/>
          <p14:tracePt t="2025" x="1987550" y="3929063"/>
          <p14:tracePt t="2040" x="2000250" y="3929063"/>
          <p14:tracePt t="2057" x="2014538" y="3929063"/>
          <p14:tracePt t="4233" x="2028825" y="3929063"/>
          <p14:tracePt t="4251" x="2041525" y="3914775"/>
          <p14:tracePt t="4264" x="2070100" y="3914775"/>
          <p14:tracePt t="4279" x="2084388" y="3914775"/>
          <p14:tracePt t="4289" x="2097088" y="3914775"/>
          <p14:tracePt t="4304" x="2138363" y="3914775"/>
          <p14:tracePt t="4320" x="2208213" y="3914775"/>
          <p14:tracePt t="4335" x="2276475" y="3914775"/>
          <p14:tracePt t="4343" x="2305050" y="3914775"/>
          <p14:tracePt t="4351" x="2332038" y="3914775"/>
          <p14:tracePt t="4358" x="2359025" y="3929063"/>
          <p14:tracePt t="4368" x="2387600" y="3929063"/>
          <p14:tracePt t="4372" x="2414588" y="3929063"/>
          <p14:tracePt t="4383" x="2443163" y="3941763"/>
          <p14:tracePt t="4389" x="2470150" y="3941763"/>
          <p14:tracePt t="4397" x="2484438" y="3941763"/>
          <p14:tracePt t="4404" x="2511425" y="3941763"/>
          <p14:tracePt t="4414" x="2552700" y="3941763"/>
          <p14:tracePt t="4421" x="2579688" y="3941763"/>
          <p14:tracePt t="4431" x="2635250" y="3941763"/>
          <p14:tracePt t="4436" x="2690813" y="3941763"/>
          <p14:tracePt t="4447" x="2746375" y="3941763"/>
          <p14:tracePt t="4453" x="2801938" y="3941763"/>
          <p14:tracePt t="4462" x="2884488" y="3941763"/>
          <p14:tracePt t="4466" x="2994025" y="3941763"/>
          <p14:tracePt t="4474" x="3105150" y="3941763"/>
          <p14:tracePt t="4482" x="3173413" y="3956050"/>
          <p14:tracePt t="4490" x="3243263" y="3970338"/>
          <p14:tracePt t="4498" x="3408363" y="3970338"/>
          <p14:tracePt t="4506" x="3532188" y="3983038"/>
          <p14:tracePt t="4516" x="3602038" y="3983038"/>
          <p14:tracePt t="4526" x="3767138" y="3983038"/>
          <p14:tracePt t="4531" x="3932238" y="3983038"/>
          <p14:tracePt t="4538" x="4098925" y="3983038"/>
          <p14:tracePt t="4549" x="4264025" y="3983038"/>
          <p14:tracePt t="4554" x="4470400" y="3983038"/>
          <p14:tracePt t="4564" x="4829175" y="3970338"/>
          <p14:tracePt t="4571" x="5008563" y="3970338"/>
          <p14:tracePt t="4584" x="5616575" y="3929063"/>
          <p14:tracePt t="4593" x="6029325" y="3929063"/>
          <p14:tracePt t="4600" x="6208713" y="3914775"/>
          <p14:tracePt t="4617" x="6472238" y="3886200"/>
          <p14:tracePt t="4625" x="6623050" y="3873500"/>
          <p14:tracePt t="4633" x="6802438" y="3859213"/>
          <p14:tracePt t="4641" x="6899275" y="3844925"/>
          <p14:tracePt t="4649" x="7051675" y="3844925"/>
          <p14:tracePt t="4657" x="7161213" y="3832225"/>
          <p14:tracePt t="4665" x="7285038" y="3817938"/>
          <p14:tracePt t="4676" x="7493000" y="3776663"/>
          <p14:tracePt t="4681" x="7631113" y="3762375"/>
          <p14:tracePt t="4686" x="7740650" y="3749675"/>
          <p14:tracePt t="4697" x="7893050" y="3749675"/>
          <p14:tracePt t="4702" x="7975600" y="3735388"/>
          <p14:tracePt t="4714" x="8045450" y="3735388"/>
          <p14:tracePt t="4728" x="8113713" y="3721100"/>
          <p14:tracePt t="4738" x="8154988" y="3721100"/>
          <p14:tracePt t="4742" x="8169275" y="3708400"/>
          <p14:tracePt t="4751" x="8196263" y="3708400"/>
          <p14:tracePt t="4758" x="8237538" y="3708400"/>
          <p14:tracePt t="4778" x="8266113" y="3694113"/>
          <p14:tracePt t="4786" x="8293100" y="3694113"/>
          <p14:tracePt t="4791" x="8320088" y="3679825"/>
          <p14:tracePt t="4797" x="8334375" y="3667125"/>
          <p14:tracePt t="4804" x="8348663" y="3667125"/>
          <p14:tracePt t="4816" x="8361363" y="3667125"/>
          <p14:tracePt t="5035" x="8334375" y="3679825"/>
          <p14:tracePt t="5040" x="8320088" y="3679825"/>
          <p14:tracePt t="5048" x="8293100" y="3679825"/>
          <p14:tracePt t="5057" x="8266113" y="3694113"/>
          <p14:tracePt t="5066" x="8224838" y="3694113"/>
          <p14:tracePt t="5072" x="8196263" y="3708400"/>
          <p14:tracePt t="5084" x="8154988" y="3708400"/>
          <p14:tracePt t="5088" x="8086725" y="3708400"/>
          <p14:tracePt t="5100" x="8031163" y="3721100"/>
          <p14:tracePt t="5105" x="7975600" y="3721100"/>
          <p14:tracePt t="5115" x="7934325" y="3721100"/>
          <p14:tracePt t="5118" x="7866063" y="3721100"/>
          <p14:tracePt t="5134" x="7781925" y="3735388"/>
          <p14:tracePt t="5136" x="7686675" y="3735388"/>
          <p14:tracePt t="5143" x="7616825" y="3749675"/>
          <p14:tracePt t="5150" x="7548563" y="3762375"/>
          <p14:tracePt t="5163" x="7451725" y="3776663"/>
          <p14:tracePt t="5168" x="7354888" y="3790950"/>
          <p14:tracePt t="5181" x="7285038" y="3790950"/>
          <p14:tracePt t="5184" x="7189788" y="3803650"/>
          <p14:tracePt t="5190" x="7078663" y="3817938"/>
          <p14:tracePt t="5199" x="6954838" y="3817938"/>
          <p14:tracePt t="5206" x="6843713" y="3817938"/>
          <p14:tracePt t="5215" x="6705600" y="3832225"/>
          <p14:tracePt t="5224" x="6526213" y="3832225"/>
          <p14:tracePt t="5230" x="6402388" y="3832225"/>
          <p14:tracePt t="5239" x="6292850" y="3832225"/>
          <p14:tracePt t="5249" x="6140450" y="3844925"/>
          <p14:tracePt t="5257" x="5919788" y="3844925"/>
          <p14:tracePt t="5264" x="5781675" y="3859213"/>
          <p14:tracePt t="5269" x="5602288" y="3873500"/>
          <p14:tracePt t="5278" x="5449888" y="3873500"/>
          <p14:tracePt t="5290" x="5202238" y="3900488"/>
          <p14:tracePt t="5293" x="4995863" y="3900488"/>
          <p14:tracePt t="5301" x="4870450" y="3900488"/>
          <p14:tracePt t="5308" x="4581525" y="3914775"/>
          <p14:tracePt t="5317" x="4402138" y="3914775"/>
          <p14:tracePt t="5324" x="4278313" y="3914775"/>
          <p14:tracePt t="5336" x="4125913" y="3914775"/>
          <p14:tracePt t="5338" x="3878263" y="3914775"/>
          <p14:tracePt t="5349" x="3767138" y="3914775"/>
          <p14:tracePt t="5354" x="3587750" y="3914775"/>
          <p14:tracePt t="5366" x="3422650" y="3914775"/>
          <p14:tracePt t="5370" x="3340100" y="3900488"/>
          <p14:tracePt t="5383" x="3160713" y="3900488"/>
          <p14:tracePt t="5386" x="3090863" y="3900488"/>
          <p14:tracePt t="5398" x="2925763" y="3900488"/>
          <p14:tracePt t="5402" x="2759075" y="3900488"/>
          <p14:tracePt t="5412" x="2676525" y="3900488"/>
          <p14:tracePt t="5425" x="2511425" y="3886200"/>
          <p14:tracePt t="5432" x="2387600" y="3873500"/>
          <p14:tracePt t="5434" x="2305050" y="3873500"/>
          <p14:tracePt t="5443" x="2166938" y="3859213"/>
          <p14:tracePt t="5449" x="2084388" y="3844925"/>
          <p14:tracePt t="5457" x="1917700" y="3832225"/>
          <p14:tracePt t="5464" x="1808163" y="3817938"/>
          <p14:tracePt t="5472" x="1711325" y="3817938"/>
          <p14:tracePt t="5480" x="1587500" y="3803650"/>
          <p14:tracePt t="5490" x="1490663" y="3790950"/>
          <p14:tracePt t="5497" x="1393825" y="3790950"/>
          <p14:tracePt t="5504" x="1338263" y="3776663"/>
          <p14:tracePt t="5513" x="1270000" y="3762375"/>
          <p14:tracePt t="5520" x="1241425" y="3749675"/>
          <p14:tracePt t="5529" x="1228725" y="3749675"/>
          <p14:tracePt t="5538" x="1214438" y="3749675"/>
          <p14:tracePt t="5552" x="1200150" y="3735388"/>
          <p14:tracePt t="5558" x="1200150" y="3721100"/>
          <p14:tracePt t="5574" x="1200150" y="3708400"/>
          <p14:tracePt t="5622" x="1200150" y="3694113"/>
          <p14:tracePt t="5648" x="1200150" y="3679825"/>
          <p14:tracePt t="5655" x="1214438" y="3679825"/>
          <p14:tracePt t="5662" x="1228725" y="3679825"/>
          <p14:tracePt t="5668" x="1255713" y="3679825"/>
          <p14:tracePt t="5681" x="1270000" y="3667125"/>
          <p14:tracePt t="5684" x="1282700" y="3667125"/>
          <p14:tracePt t="5697" x="1311275" y="3667125"/>
          <p14:tracePt t="5701" x="1338263" y="3667125"/>
          <p14:tracePt t="5709" x="1379538" y="3667125"/>
          <p14:tracePt t="5716" x="1393825" y="3667125"/>
          <p14:tracePt t="5726" x="1420813" y="3667125"/>
          <p14:tracePt t="5732" x="1435100" y="3667125"/>
          <p14:tracePt t="5741" x="1462088" y="3667125"/>
          <p14:tracePt t="5748" x="1476375" y="3679825"/>
          <p14:tracePt t="5756" x="1490663" y="3679825"/>
          <p14:tracePt t="5764" x="1517650" y="3679825"/>
          <p14:tracePt t="5771" x="1546225" y="3694113"/>
          <p14:tracePt t="5779" x="1558925" y="3708400"/>
          <p14:tracePt t="5787" x="1587500" y="3708400"/>
          <p14:tracePt t="5797" x="1614488" y="3721100"/>
          <p14:tracePt t="5802" x="1641475" y="3721100"/>
          <p14:tracePt t="5818" x="1738313" y="3749675"/>
          <p14:tracePt t="5832" x="1779588" y="3749675"/>
          <p14:tracePt t="5835" x="1835150" y="3762375"/>
          <p14:tracePt t="5842" x="1917700" y="3776663"/>
          <p14:tracePt t="5851" x="1958975" y="3776663"/>
          <p14:tracePt t="5865" x="2070100" y="3790950"/>
          <p14:tracePt t="5868" x="2097088" y="3790950"/>
          <p14:tracePt t="5872" x="2208213" y="3817938"/>
          <p14:tracePt t="5881" x="2305050" y="3832225"/>
          <p14:tracePt t="5888" x="2455863" y="3859213"/>
          <p14:tracePt t="5897" x="2566988" y="3873500"/>
          <p14:tracePt t="5904" x="2676525" y="3900488"/>
          <p14:tracePt t="5913" x="2884488" y="3929063"/>
          <p14:tracePt t="5928" x="3008313" y="3941763"/>
          <p14:tracePt t="5932" x="3132138" y="3956050"/>
          <p14:tracePt t="5936" x="3255963" y="3956050"/>
          <p14:tracePt t="5949" x="3367088" y="3956050"/>
          <p14:tracePt t="5952" x="3490913" y="3956050"/>
          <p14:tracePt t="5963" x="3587750" y="3956050"/>
          <p14:tracePt t="5968" x="3781425" y="3970338"/>
          <p14:tracePt t="5979" x="3932238" y="3970338"/>
          <p14:tracePt t="5987" x="4029075" y="3970338"/>
          <p14:tracePt t="5990" x="4181475" y="3970338"/>
          <p14:tracePt t="5999" x="4387850" y="3970338"/>
          <p14:tracePt t="6009" x="4511675" y="3970338"/>
          <p14:tracePt t="6015" x="4622800" y="3983038"/>
          <p14:tracePt t="6022" x="4816475" y="3983038"/>
          <p14:tracePt t="6030" x="4981575" y="3983038"/>
          <p14:tracePt t="6038" x="5091113" y="3983038"/>
          <p14:tracePt t="6047" x="5202238" y="3983038"/>
          <p14:tracePt t="6054" x="5284788" y="3983038"/>
          <p14:tracePt t="6063" x="5395913" y="3983038"/>
          <p14:tracePt t="6070" x="5464175" y="3983038"/>
          <p14:tracePt t="6081" x="5588000" y="3983038"/>
          <p14:tracePt t="6086" x="5670550" y="3970338"/>
          <p14:tracePt t="6093" x="5754688" y="3970338"/>
          <p14:tracePt t="6100" x="5892800" y="3970338"/>
          <p14:tracePt t="6114" x="5975350" y="3970338"/>
          <p14:tracePt t="6116" x="6057900" y="3970338"/>
          <p14:tracePt t="6124" x="6154738" y="3970338"/>
          <p14:tracePt t="6133" x="6237288" y="3970338"/>
          <p14:tracePt t="6140" x="6319838" y="3970338"/>
          <p14:tracePt t="6151" x="6484938" y="3970338"/>
          <p14:tracePt t="6156" x="6567488" y="3970338"/>
          <p14:tracePt t="6164" x="6705600" y="3970338"/>
          <p14:tracePt t="6175" x="6831013" y="3956050"/>
          <p14:tracePt t="6181" x="6926263" y="3941763"/>
          <p14:tracePt t="6188" x="7051675" y="3941763"/>
          <p14:tracePt t="6196" x="7148513" y="3941763"/>
          <p14:tracePt t="6204" x="7243763" y="3929063"/>
          <p14:tracePt t="6212" x="7340600" y="3929063"/>
          <p14:tracePt t="6218" x="7396163" y="3929063"/>
          <p14:tracePt t="6227" x="7493000" y="3914775"/>
          <p14:tracePt t="6238" x="7548563" y="3914775"/>
          <p14:tracePt t="6249" x="7602538" y="3914775"/>
          <p14:tracePt t="6255" x="7643813" y="3914775"/>
          <p14:tracePt t="6258" x="7686675" y="3914775"/>
          <p14:tracePt t="6267" x="7740650" y="3900488"/>
          <p14:tracePt t="6274" x="7823200" y="3886200"/>
          <p14:tracePt t="6287" x="7893050" y="3873500"/>
          <p14:tracePt t="6290" x="7920038" y="3859213"/>
          <p14:tracePt t="6301" x="8045450" y="3832225"/>
          <p14:tracePt t="6306" x="8140700" y="3817938"/>
          <p14:tracePt t="6313" x="8210550" y="3803650"/>
          <p14:tracePt t="6320" x="8348663" y="3762375"/>
          <p14:tracePt t="6332" x="8431213" y="3762375"/>
          <p14:tracePt t="6337" x="8486775" y="3735388"/>
          <p14:tracePt t="6349" x="8569325" y="3735388"/>
          <p14:tracePt t="6353" x="8610600" y="3721100"/>
          <p14:tracePt t="6365" x="8651875" y="3708400"/>
          <p14:tracePt t="6368" x="8666163" y="3708400"/>
          <p14:tracePt t="6380" x="8678863" y="3708400"/>
          <p14:tracePt t="6393" x="8693150" y="3708400"/>
          <p14:tracePt t="6470" x="8666163" y="3708400"/>
          <p14:tracePt t="6488" x="8637588" y="3708400"/>
          <p14:tracePt t="6495" x="8624888" y="3721100"/>
          <p14:tracePt t="6502" x="8583613" y="3721100"/>
          <p14:tracePt t="6511" x="8528050" y="3735388"/>
          <p14:tracePt t="6523" x="8486775" y="3735388"/>
          <p14:tracePt t="6528" x="8431213" y="3749675"/>
          <p14:tracePt t="6536" x="8375650" y="3749675"/>
          <p14:tracePt t="6540" x="8278813" y="3762375"/>
          <p14:tracePt t="6553" x="8181975" y="3776663"/>
          <p14:tracePt t="6556" x="8113713" y="3790950"/>
          <p14:tracePt t="6568" x="7920038" y="3817938"/>
          <p14:tracePt t="6572" x="7810500" y="3832225"/>
          <p14:tracePt t="6583" x="7686675" y="3832225"/>
          <p14:tracePt t="6588" x="7589838" y="3832225"/>
          <p14:tracePt t="6598" x="7423150" y="3844925"/>
          <p14:tracePt t="6604" x="7272338" y="3859213"/>
          <p14:tracePt t="6616" x="7161213" y="3859213"/>
          <p14:tracePt t="6620" x="7037388" y="3859213"/>
          <p14:tracePt t="6631" x="6926263" y="3873500"/>
          <p14:tracePt t="6634" x="6746875" y="3886200"/>
          <p14:tracePt t="6644" x="6596063" y="3886200"/>
          <p14:tracePt t="6650" x="6484938" y="3900488"/>
          <p14:tracePt t="6664" x="6346825" y="3914775"/>
          <p14:tracePt t="6666" x="6237288" y="3929063"/>
          <p14:tracePt t="6679" x="6084888" y="3941763"/>
          <p14:tracePt t="6682" x="5905500" y="3956050"/>
          <p14:tracePt t="6690" x="5822950" y="3970338"/>
          <p14:tracePt t="6698" x="5657850" y="3983038"/>
          <p14:tracePt t="6706" x="5546725" y="3997325"/>
          <p14:tracePt t="6714" x="5478463" y="4011613"/>
          <p14:tracePt t="6725" x="5381625" y="4024313"/>
          <p14:tracePt t="6730" x="5299075" y="4024313"/>
          <p14:tracePt t="6738" x="5229225" y="4038600"/>
          <p14:tracePt t="6746" x="5146675" y="4038600"/>
          <p14:tracePt t="6756" x="5049838" y="4052888"/>
          <p14:tracePt t="6762" x="4981575" y="4052888"/>
          <p14:tracePt t="6768" x="4911725" y="4052888"/>
          <p14:tracePt t="6778" x="4760913" y="4052888"/>
          <p14:tracePt t="6785" x="4637088" y="4065588"/>
          <p14:tracePt t="6793" x="4552950" y="4065588"/>
          <p14:tracePt t="6800" x="4360863" y="4065588"/>
          <p14:tracePt t="6808" x="4208463" y="4065588"/>
          <p14:tracePt t="6816" x="4111625" y="4065588"/>
          <p14:tracePt t="6825" x="3973513" y="4065588"/>
          <p14:tracePt t="6832" x="3863975" y="4065588"/>
          <p14:tracePt t="6840" x="3670300" y="4065588"/>
          <p14:tracePt t="6848" x="3546475" y="4065588"/>
          <p14:tracePt t="6854" x="3476625" y="4065588"/>
          <p14:tracePt t="6865" x="3394075" y="4065588"/>
          <p14:tracePt t="6870" x="3228975" y="4052888"/>
          <p14:tracePt t="6881" x="3160713" y="4052888"/>
          <p14:tracePt t="6886" x="3090863" y="4038600"/>
          <p14:tracePt t="6897" x="3022600" y="4024313"/>
          <p14:tracePt t="6902" x="2981325" y="4024313"/>
          <p14:tracePt t="6914" x="2897188" y="4011613"/>
          <p14:tracePt t="6918" x="2828925" y="4011613"/>
          <p14:tracePt t="6928" x="2759075" y="4011613"/>
          <p14:tracePt t="6934" x="2649538" y="4011613"/>
          <p14:tracePt t="6942" x="2566988" y="4011613"/>
          <p14:tracePt t="6950" x="2525713" y="4011613"/>
          <p14:tracePt t="6968" x="2400300" y="3997325"/>
          <p14:tracePt t="6974" x="2332038" y="3997325"/>
          <p14:tracePt t="6981" x="2276475" y="3983038"/>
          <p14:tracePt t="6988" x="2263775" y="3983038"/>
          <p14:tracePt t="6996" x="2220913" y="3983038"/>
          <p14:tracePt t="7014" x="2125663" y="3970338"/>
          <p14:tracePt t="7020" x="2084388" y="3956050"/>
          <p14:tracePt t="7030" x="2028825" y="3956050"/>
          <p14:tracePt t="7036" x="1973263" y="3941763"/>
          <p14:tracePt t="7050" x="1958975" y="3941763"/>
          <p14:tracePt t="7052" x="1917700" y="3941763"/>
          <p14:tracePt t="7062" x="1890713" y="3929063"/>
          <p14:tracePt t="7068" x="1862138" y="3929063"/>
          <p14:tracePt t="7074" x="1835150" y="3914775"/>
          <p14:tracePt t="7090" x="1820863" y="3914775"/>
          <p14:tracePt t="7098" x="1808163" y="3914775"/>
          <p14:tracePt t="7106" x="1793875" y="3914775"/>
          <p14:tracePt t="7115" x="1779588" y="3914775"/>
          <p14:tracePt t="7132" x="1766888" y="3900488"/>
          <p14:tracePt t="7154" x="1752600" y="3886200"/>
          <p14:tracePt t="7295" x="1766888" y="3886200"/>
          <p14:tracePt t="7302" x="1793875" y="3886200"/>
          <p14:tracePt t="7315" x="1820863" y="3886200"/>
          <p14:tracePt t="7320" x="1862138" y="3886200"/>
          <p14:tracePt t="7327" x="1876425" y="3886200"/>
          <p14:tracePt t="7334" x="1958975" y="3886200"/>
          <p14:tracePt t="7347" x="2041525" y="3886200"/>
          <p14:tracePt t="7351" x="2097088" y="3886200"/>
          <p14:tracePt t="7358" x="2179638" y="3886200"/>
          <p14:tracePt t="7368" x="2249488" y="3886200"/>
          <p14:tracePt t="7374" x="2346325" y="3886200"/>
          <p14:tracePt t="7383" x="2428875" y="3900488"/>
          <p14:tracePt t="7390" x="2497138" y="3900488"/>
          <p14:tracePt t="7399" x="2552700" y="3914775"/>
          <p14:tracePt t="7404" x="2622550" y="3929063"/>
          <p14:tracePt t="7413" x="2717800" y="3929063"/>
          <p14:tracePt t="7420" x="2759075" y="3929063"/>
          <p14:tracePt t="7431" x="2843213" y="3929063"/>
          <p14:tracePt t="7441" x="2938463" y="3929063"/>
          <p14:tracePt t="7448" x="3035300" y="3929063"/>
          <p14:tracePt t="7452" x="3090863" y="3929063"/>
          <p14:tracePt t="7464" x="3270250" y="3929063"/>
          <p14:tracePt t="7471" x="3325813" y="3929063"/>
          <p14:tracePt t="7479" x="3505200" y="3941763"/>
          <p14:tracePt t="7487" x="3629025" y="3970338"/>
          <p14:tracePt t="7494" x="3725863" y="3970338"/>
          <p14:tracePt t="7498" x="3863975" y="3983038"/>
          <p14:tracePt t="7506" x="3960813" y="3983038"/>
          <p14:tracePt t="7515" x="4111625" y="3983038"/>
          <p14:tracePt t="7522" x="4237038" y="3997325"/>
          <p14:tracePt t="7530" x="4319588" y="3997325"/>
          <p14:tracePt t="7538" x="4429125" y="3997325"/>
          <p14:tracePt t="7549" x="4567238" y="3997325"/>
          <p14:tracePt t="7554" x="4760913" y="3997325"/>
          <p14:tracePt t="7568" x="4899025" y="3970338"/>
          <p14:tracePt t="7571" x="5022850" y="3956050"/>
          <p14:tracePt t="7582" x="5202238" y="3941763"/>
          <p14:tracePt t="7586" x="5340350" y="3941763"/>
          <p14:tracePt t="7597" x="5437188" y="3941763"/>
          <p14:tracePt t="7603" x="5588000" y="3929063"/>
          <p14:tracePt t="7616" x="5767388" y="3929063"/>
          <p14:tracePt t="7627" x="5822950" y="3929063"/>
          <p14:tracePt t="7631" x="5961063" y="3929063"/>
          <p14:tracePt t="7640" x="6057900" y="3914775"/>
          <p14:tracePt t="7648" x="6167438" y="3914775"/>
          <p14:tracePt t="7656" x="6278563" y="3886200"/>
          <p14:tracePt t="7664" x="6388100" y="3873500"/>
          <p14:tracePt t="7677" x="6540500" y="3859213"/>
          <p14:tracePt t="7683" x="6664325" y="3832225"/>
          <p14:tracePt t="7696" x="6981825" y="3803650"/>
          <p14:tracePt t="7704" x="7078663" y="3790950"/>
          <p14:tracePt t="7713" x="7189788" y="3776663"/>
          <p14:tracePt t="7718" x="7299325" y="3762375"/>
          <p14:tracePt t="7729" x="7381875" y="3762375"/>
          <p14:tracePt t="7737" x="7451725" y="3762375"/>
          <p14:tracePt t="7742" x="7493000" y="3749675"/>
          <p14:tracePt t="7752" x="7534275" y="3749675"/>
          <p14:tracePt t="7758" x="7575550" y="3749675"/>
          <p14:tracePt t="7767" x="7658100" y="3735388"/>
          <p14:tracePt t="7775" x="7713663" y="3735388"/>
          <p14:tracePt t="7783" x="7781925" y="3721100"/>
          <p14:tracePt t="7790" x="7878763" y="3708400"/>
          <p14:tracePt t="7799" x="7948613" y="3694113"/>
          <p14:tracePt t="7806" x="7975600" y="3694113"/>
          <p14:tracePt t="7817" x="8045450" y="3679825"/>
          <p14:tracePt t="7820" x="8099425" y="3667125"/>
          <p14:tracePt t="7832" x="8140700" y="3652838"/>
          <p14:tracePt t="7836" x="8210550" y="3638550"/>
          <p14:tracePt t="7847" x="8278813" y="3624263"/>
          <p14:tracePt t="7852" x="8361363" y="3611563"/>
          <p14:tracePt t="7864" x="8431213" y="3611563"/>
          <p14:tracePt t="7868" x="8499475" y="3611563"/>
          <p14:tracePt t="7880" x="8540750" y="3597275"/>
          <p14:tracePt t="7884" x="8555038" y="3597275"/>
          <p14:tracePt t="7898" x="8569325" y="3597275"/>
          <p14:tracePt t="8623" x="8555038" y="3597275"/>
          <p14:tracePt t="8679" x="8540750" y="3597275"/>
          <p14:tracePt t="8709" x="8540750" y="3611563"/>
          <p14:tracePt t="8724" x="8528050" y="3611563"/>
          <p14:tracePt t="9197" x="8513763" y="3611563"/>
          <p14:tracePt t="9228" x="8513763" y="3624263"/>
          <p14:tracePt t="9258" x="8486775" y="3624263"/>
          <p14:tracePt t="9274" x="8472488" y="3624263"/>
          <p14:tracePt t="9286" x="8458200" y="3638550"/>
          <p14:tracePt t="9290" x="8445500" y="3638550"/>
          <p14:tracePt t="9299" x="8416925" y="3652838"/>
          <p14:tracePt t="9306" x="8404225" y="3652838"/>
          <p14:tracePt t="9318" x="8389938" y="3652838"/>
          <p14:tracePt t="9322" x="8361363" y="3652838"/>
          <p14:tracePt t="9331" x="8348663" y="3652838"/>
          <p14:tracePt t="9338" x="8334375" y="3652838"/>
          <p14:tracePt t="9348" x="8307388" y="3667125"/>
          <p14:tracePt t="9354" x="8278813" y="3667125"/>
          <p14:tracePt t="9364" x="8251825" y="3679825"/>
          <p14:tracePt t="9368" x="8224838" y="3679825"/>
          <p14:tracePt t="9382" x="8210550" y="3679825"/>
          <p14:tracePt t="9384" x="8181975" y="3679825"/>
          <p14:tracePt t="9397" x="8154988" y="3679825"/>
          <p14:tracePt t="9401" x="8113713" y="3679825"/>
          <p14:tracePt t="9408" x="8072438" y="3679825"/>
          <p14:tracePt t="9416" x="8002588" y="3694113"/>
          <p14:tracePt t="9427" x="7961313" y="3694113"/>
          <p14:tracePt t="9433" x="7907338" y="3694113"/>
          <p14:tracePt t="9440" x="7837488" y="3694113"/>
          <p14:tracePt t="9448" x="7769225" y="3694113"/>
          <p14:tracePt t="9458" x="7686675" y="3694113"/>
          <p14:tracePt t="9465" x="7561263" y="3708400"/>
          <p14:tracePt t="9471" x="7451725" y="3708400"/>
          <p14:tracePt t="9479" x="7354888" y="3708400"/>
          <p14:tracePt t="9488" x="7202488" y="3708400"/>
          <p14:tracePt t="9495" x="7119938" y="3708400"/>
          <p14:tracePt t="9502" x="6969125" y="3708400"/>
          <p14:tracePt t="9512" x="6843713" y="3708400"/>
          <p14:tracePt t="9520" x="6746875" y="3708400"/>
          <p14:tracePt t="9529" x="6596063" y="3708400"/>
          <p14:tracePt t="9534" x="6484938" y="3708400"/>
          <p14:tracePt t="9544" x="6430963" y="3708400"/>
          <p14:tracePt t="9550" x="6319838" y="3708400"/>
          <p14:tracePt t="9558" x="6223000" y="3708400"/>
          <p14:tracePt t="9567" x="6167438" y="3708400"/>
          <p14:tracePt t="9575" x="6084888" y="3708400"/>
          <p14:tracePt t="9583" x="5961063" y="3721100"/>
          <p14:tracePt t="9589" x="5849938" y="3721100"/>
          <p14:tracePt t="9598" x="5726113" y="3749675"/>
          <p14:tracePt t="9604" x="5616575" y="3749675"/>
          <p14:tracePt t="9614" x="5505450" y="3762375"/>
          <p14:tracePt t="9620" x="5299075" y="3790950"/>
          <p14:tracePt t="9632" x="5175250" y="3790950"/>
          <p14:tracePt t="9636" x="5064125" y="3803650"/>
          <p14:tracePt t="9647" x="4911725" y="3803650"/>
          <p14:tracePt t="9652" x="4705350" y="3803650"/>
          <p14:tracePt t="9662" x="4581525" y="3803650"/>
          <p14:tracePt t="9668" x="4457700" y="3803650"/>
          <p14:tracePt t="9678" x="4278313" y="3803650"/>
          <p14:tracePt t="9682" x="4125913" y="3803650"/>
          <p14:tracePt t="9696" x="4014788" y="3803650"/>
          <p14:tracePt t="9699" x="3863975" y="3803650"/>
          <p14:tracePt t="9707" x="3670300" y="3803650"/>
          <p14:tracePt t="9714" x="3490913" y="3803650"/>
          <p14:tracePt t="9727" x="3325813" y="3803650"/>
          <p14:tracePt t="9730" x="3160713" y="3803650"/>
          <p14:tracePt t="9738" x="2938463" y="3803650"/>
          <p14:tracePt t="9746" x="2746375" y="3803650"/>
          <p14:tracePt t="9759" x="2579688" y="3803650"/>
          <p14:tracePt t="9762" x="2387600" y="3803650"/>
          <p14:tracePt t="9770" x="2290763" y="3803650"/>
          <p14:tracePt t="9780" x="2111375" y="3790950"/>
          <p14:tracePt t="9787" x="2014538" y="3776663"/>
          <p14:tracePt t="9799" x="1917700" y="3776663"/>
          <p14:tracePt t="9801" x="1849438" y="3776663"/>
          <p14:tracePt t="9810" x="1766888" y="3762375"/>
          <p14:tracePt t="9816" x="1697038" y="3762375"/>
          <p14:tracePt t="9825" x="1628775" y="3749675"/>
          <p14:tracePt t="9832" x="1573213" y="3749675"/>
          <p14:tracePt t="9840" x="1531938" y="3735388"/>
          <p14:tracePt t="9848" x="1503363" y="3735388"/>
          <p14:tracePt t="9856" x="1476375" y="3721100"/>
          <p14:tracePt t="9866" x="1462088" y="3721100"/>
          <p14:tracePt t="10028" x="1503363" y="3721100"/>
          <p14:tracePt t="10036" x="1546225" y="3721100"/>
          <p14:tracePt t="10051" x="1641475" y="3721100"/>
          <p14:tracePt t="10052" x="1697038" y="3721100"/>
          <p14:tracePt t="10062" x="1862138" y="3735388"/>
          <p14:tracePt t="10069" x="1987550" y="3749675"/>
          <p14:tracePt t="10083" x="2249488" y="3776663"/>
          <p14:tracePt t="10086" x="2443163" y="3790950"/>
          <p14:tracePt t="10097" x="2579688" y="3817938"/>
          <p14:tracePt t="10100" x="2843213" y="3844925"/>
          <p14:tracePt t="10115" x="3049588" y="3873500"/>
          <p14:tracePt t="10118" x="3201988" y="3886200"/>
          <p14:tracePt t="10123" x="3435350" y="3900488"/>
          <p14:tracePt t="10132" x="3614738" y="3900488"/>
          <p14:tracePt t="10139" x="3781425" y="3900488"/>
          <p14:tracePt t="10147" x="3849688" y="3900488"/>
          <p14:tracePt t="10154" x="4125913" y="3900488"/>
          <p14:tracePt t="10163" x="4237038" y="3900488"/>
          <p14:tracePt t="10170" x="4429125" y="3900488"/>
          <p14:tracePt t="10180" x="4595813" y="3900488"/>
          <p14:tracePt t="10187" x="4816475" y="3886200"/>
          <p14:tracePt t="10196" x="4981575" y="3873500"/>
          <p14:tracePt t="10206" x="5064125" y="3859213"/>
          <p14:tracePt t="10213" x="5229225" y="3859213"/>
          <p14:tracePt t="10218" x="5340350" y="3844925"/>
          <p14:tracePt t="10229" x="5437188" y="3844925"/>
          <p14:tracePt t="10232" x="5505450" y="3844925"/>
          <p14:tracePt t="10240" x="5575300" y="3844925"/>
          <p14:tracePt t="10263" x="5808663" y="3832225"/>
          <p14:tracePt t="10266" x="5892800" y="3832225"/>
          <p14:tracePt t="10272" x="5975350" y="3817938"/>
          <p14:tracePt t="10281" x="6140450" y="3803650"/>
          <p14:tracePt t="10288" x="6305550" y="3776663"/>
          <p14:tracePt t="10296" x="6472238" y="3762375"/>
          <p14:tracePt t="10304" x="6581775" y="3762375"/>
          <p14:tracePt t="10313" x="6746875" y="3762375"/>
          <p14:tracePt t="10320" x="6913563" y="3762375"/>
          <p14:tracePt t="10332" x="7023100" y="3762375"/>
          <p14:tracePt t="10334" x="7134225" y="3762375"/>
          <p14:tracePt t="10347" x="7272338" y="3749675"/>
          <p14:tracePt t="10351" x="7327900" y="3749675"/>
          <p14:tracePt t="10359" x="7396163" y="3749675"/>
          <p14:tracePt t="10368" x="7451725" y="3749675"/>
          <p14:tracePt t="10383" x="7561263" y="3721100"/>
          <p14:tracePt t="10390" x="7616825" y="3708400"/>
          <p14:tracePt t="10398" x="7643813" y="3694113"/>
          <p14:tracePt t="10412" x="7686675" y="3694113"/>
          <p14:tracePt t="10418" x="7754938" y="3679825"/>
          <p14:tracePt t="10430" x="7769225" y="3679825"/>
          <p14:tracePt t="10434" x="7781925" y="3679825"/>
          <p14:tracePt t="10439" x="7796213" y="3667125"/>
          <p14:tracePt t="10480" x="7810500" y="3667125"/>
          <p14:tracePt t="10494" x="7837488" y="3667125"/>
          <p14:tracePt t="10504" x="7866063" y="3667125"/>
          <p14:tracePt t="10511" x="7893050" y="3667125"/>
          <p14:tracePt t="10521" x="7920038" y="3667125"/>
          <p14:tracePt t="10524" x="7934325" y="3667125"/>
          <p14:tracePt t="10532" x="7948613" y="3667125"/>
          <p14:tracePt t="10540" x="7961313" y="3667125"/>
          <p14:tracePt t="10548" x="7975600" y="3667125"/>
          <p14:tracePt t="10585" x="7989888" y="3667125"/>
          <p14:tracePt t="10602" x="8016875" y="3652838"/>
          <p14:tracePt t="10612" x="8031163" y="3652838"/>
          <p14:tracePt t="10632" x="8058150" y="3652838"/>
          <p14:tracePt t="10646" x="8072438" y="3652838"/>
          <p14:tracePt t="10664" x="8072438" y="3638550"/>
          <p14:tracePt t="10672" x="8086725" y="3638550"/>
          <p14:tracePt t="11186" x="8072438" y="3638550"/>
          <p14:tracePt t="11209" x="8045450" y="3667125"/>
          <p14:tracePt t="11217" x="8031163" y="3667125"/>
          <p14:tracePt t="11237" x="7961313" y="3679825"/>
          <p14:tracePt t="11248" x="7878763" y="3694113"/>
          <p14:tracePt t="11261" x="7851775" y="3694113"/>
          <p14:tracePt t="11273" x="7754938" y="3708400"/>
          <p14:tracePt t="11278" x="7713663" y="3721100"/>
          <p14:tracePt t="11296" x="7616825" y="3735388"/>
          <p14:tracePt t="11303" x="7534275" y="3735388"/>
          <p14:tracePt t="11314" x="7478713" y="3749675"/>
          <p14:tracePt t="11318" x="7381875" y="3749675"/>
          <p14:tracePt t="11326" x="7285038" y="3762375"/>
          <p14:tracePt t="11331" x="7161213" y="3776663"/>
          <p14:tracePt t="11340" x="7064375" y="3776663"/>
          <p14:tracePt t="11349" x="6969125" y="3790950"/>
          <p14:tracePt t="11357" x="6899275" y="3790950"/>
          <p14:tracePt t="11365" x="6761163" y="3803650"/>
          <p14:tracePt t="11373" x="6719888" y="3803650"/>
          <p14:tracePt t="11382" x="6637338" y="3817938"/>
          <p14:tracePt t="11388" x="6484938" y="3817938"/>
          <p14:tracePt t="11398" x="6402388" y="3817938"/>
          <p14:tracePt t="11404" x="6305550" y="3832225"/>
          <p14:tracePt t="11412" x="6154738" y="3832225"/>
          <p14:tracePt t="11420" x="6084888" y="3832225"/>
          <p14:tracePt t="11431" x="5919788" y="3832225"/>
          <p14:tracePt t="11434" x="5837238" y="3832225"/>
          <p14:tracePt t="11445" x="5670550" y="3832225"/>
          <p14:tracePt t="11450" x="5602288" y="3832225"/>
          <p14:tracePt t="11461" x="5449888" y="3832225"/>
          <p14:tracePt t="11467" x="5381625" y="3832225"/>
          <p14:tracePt t="11475" x="5216525" y="3832225"/>
          <p14:tracePt t="11482" x="5091113" y="3832225"/>
          <p14:tracePt t="11490" x="4981575" y="3832225"/>
          <p14:tracePt t="11498" x="4870450" y="3832225"/>
          <p14:tracePt t="11506" x="4719638" y="3832225"/>
          <p14:tracePt t="11514" x="4622800" y="3832225"/>
          <p14:tracePt t="11522" x="4429125" y="3832225"/>
          <p14:tracePt t="11534" x="4291013" y="3832225"/>
          <p14:tracePt t="11539" x="4222750" y="3817938"/>
          <p14:tracePt t="11546" x="4057650" y="3817938"/>
          <p14:tracePt t="11553" x="3890963" y="3817938"/>
          <p14:tracePt t="11562" x="3808413" y="3817938"/>
          <p14:tracePt t="11568" x="3656013" y="3817938"/>
          <p14:tracePt t="11579" x="3490913" y="3817938"/>
          <p14:tracePt t="11584" x="3352800" y="3817938"/>
          <p14:tracePt t="11598" x="3270250" y="3817938"/>
          <p14:tracePt t="11600" x="3105150" y="3817938"/>
          <p14:tracePt t="11616" x="2855913" y="3803650"/>
          <p14:tracePt t="11625" x="2759075" y="3803650"/>
          <p14:tracePt t="11632" x="2649538" y="3790950"/>
          <p14:tracePt t="11638" x="2608263" y="3790950"/>
          <p14:tracePt t="11647" x="2525713" y="3790950"/>
          <p14:tracePt t="11655" x="2455863" y="3790950"/>
          <p14:tracePt t="11662" x="2373313" y="3790950"/>
          <p14:tracePt t="11670" x="2305050" y="3790950"/>
          <p14:tracePt t="11680" x="2249488" y="3790950"/>
          <p14:tracePt t="11686" x="2111375" y="3790950"/>
          <p14:tracePt t="11696" x="2055813" y="3790950"/>
          <p14:tracePt t="11704" x="1946275" y="3790950"/>
          <p14:tracePt t="11712" x="1835150" y="3776663"/>
          <p14:tracePt t="11718" x="1793875" y="3776663"/>
          <p14:tracePt t="11729" x="1738313" y="3762375"/>
          <p14:tracePt t="11738" x="1711325" y="3762375"/>
          <p14:tracePt t="11744" x="1697038" y="3749675"/>
          <p14:tracePt t="11750" x="1670050" y="3749675"/>
          <p14:tracePt t="11756" x="1655763" y="3749675"/>
          <p14:tracePt t="11764" x="1628775" y="3749675"/>
          <p14:tracePt t="11772" x="1600200" y="3735388"/>
          <p14:tracePt t="11780" x="1573213" y="3735388"/>
          <p14:tracePt t="11789" x="1558925" y="3735388"/>
          <p14:tracePt t="11800" x="1531938" y="3735388"/>
          <p14:tracePt t="11804" x="1517650" y="3735388"/>
          <p14:tracePt t="11812" x="1503363" y="3735388"/>
          <p14:tracePt t="11987" x="1503363" y="3721100"/>
          <p14:tracePt t="12051" x="1503363" y="3708400"/>
          <p14:tracePt t="12136" x="1503363" y="3694113"/>
          <p14:tracePt t="12147" x="1517650" y="3694113"/>
          <p14:tracePt t="12163" x="1517650" y="3679825"/>
          <p14:tracePt t="12168" x="1531938" y="3679825"/>
          <p14:tracePt t="12179" x="1546225" y="3679825"/>
          <p14:tracePt t="12197" x="1558925" y="3667125"/>
          <p14:tracePt t="12236" x="1573213" y="3667125"/>
          <p14:tracePt t="12289" x="1587500" y="3667125"/>
          <p14:tracePt t="12299" x="1587500" y="3652838"/>
          <p14:tracePt t="12339" x="1600200" y="3652838"/>
          <p14:tracePt t="12368" x="1614488" y="3652838"/>
          <p14:tracePt t="12508" x="1628775" y="3638550"/>
          <p14:tracePt t="12551" x="1628775" y="3624263"/>
          <p14:tracePt t="12607" x="1641475" y="3624263"/>
          <p14:tracePt t="12668" x="1641475" y="3611563"/>
          <p14:tracePt t="12678" x="1655763" y="3611563"/>
          <p14:tracePt t="12699" x="1670050" y="3611563"/>
          <p14:tracePt t="12715" x="1682750" y="3611563"/>
          <p14:tracePt t="12727" x="1697038" y="3597275"/>
          <p14:tracePt t="12741" x="1725613" y="3597275"/>
          <p14:tracePt t="12763" x="1766888" y="3597275"/>
          <p14:tracePt t="12775" x="1793875" y="3597275"/>
          <p14:tracePt t="12781" x="1820863" y="3597275"/>
          <p14:tracePt t="12792" x="1835150" y="3582988"/>
          <p14:tracePt t="12803" x="1905000" y="3582988"/>
          <p14:tracePt t="12811" x="1946275" y="3582988"/>
          <p14:tracePt t="12819" x="1958975" y="3582988"/>
          <p14:tracePt t="12830" x="1987550" y="3582988"/>
          <p14:tracePt t="12834" x="2014538" y="3582988"/>
          <p14:tracePt t="12841" x="2041525" y="3582988"/>
          <p14:tracePt t="12850" x="2070100" y="3582988"/>
          <p14:tracePt t="12856" x="2111375" y="3582988"/>
          <p14:tracePt t="12864" x="2152650" y="3582988"/>
          <p14:tracePt t="12872" x="2193925" y="3582988"/>
          <p14:tracePt t="12880" x="2235200" y="3582988"/>
          <p14:tracePt t="12888" x="2276475" y="3582988"/>
          <p14:tracePt t="12897" x="2305050" y="3582988"/>
          <p14:tracePt t="12904" x="2346325" y="3582988"/>
          <p14:tracePt t="12912" x="2400300" y="3597275"/>
          <p14:tracePt t="12920" x="2443163" y="3597275"/>
          <p14:tracePt t="12929" x="2470150" y="3611563"/>
          <p14:tracePt t="12936" x="2525713" y="3624263"/>
          <p14:tracePt t="12945" x="2593975" y="3624263"/>
          <p14:tracePt t="12950" x="2635250" y="3638550"/>
          <p14:tracePt t="12960" x="2690813" y="3638550"/>
          <p14:tracePt t="12966" x="2746375" y="3652838"/>
          <p14:tracePt t="12977" x="2814638" y="3667125"/>
          <p14:tracePt t="12983" x="2870200" y="3667125"/>
          <p14:tracePt t="12990" x="2938463" y="3679825"/>
          <p14:tracePt t="12998" x="3008313" y="3694113"/>
          <p14:tracePt t="13008" x="3049588" y="3694113"/>
          <p14:tracePt t="13014" x="3105150" y="3694113"/>
          <p14:tracePt t="13023" x="3132138" y="3708400"/>
          <p14:tracePt t="13033" x="3173413" y="3708400"/>
          <p14:tracePt t="13038" x="3201988" y="3708400"/>
          <p14:tracePt t="13048" x="3228975" y="3708400"/>
          <p14:tracePt t="13052" x="3255963" y="3708400"/>
          <p14:tracePt t="13061" x="3297238" y="3708400"/>
          <p14:tracePt t="13068" x="3325813" y="3708400"/>
          <p14:tracePt t="13077" x="3352800" y="3708400"/>
          <p14:tracePt t="13083" x="3394075" y="3708400"/>
          <p14:tracePt t="13093" x="3435350" y="3708400"/>
          <p14:tracePt t="13100" x="3490913" y="3708400"/>
          <p14:tracePt t="13109" x="3560763" y="3721100"/>
          <p14:tracePt t="13116" x="3629025" y="3735388"/>
          <p14:tracePt t="13124" x="3684588" y="3735388"/>
          <p14:tracePt t="13131" x="3725863" y="3749675"/>
          <p14:tracePt t="13139" x="3767138" y="3749675"/>
          <p14:tracePt t="13147" x="3822700" y="3762375"/>
          <p14:tracePt t="13156" x="3863975" y="3762375"/>
          <p14:tracePt t="13162" x="3919538" y="3776663"/>
          <p14:tracePt t="13170" x="3973513" y="3776663"/>
          <p14:tracePt t="13178" x="4029075" y="3776663"/>
          <p14:tracePt t="13186" x="4070350" y="3776663"/>
          <p14:tracePt t="13195" x="4125913" y="3776663"/>
          <p14:tracePt t="13202" x="4194175" y="3776663"/>
          <p14:tracePt t="13211" x="4249738" y="3776663"/>
          <p14:tracePt t="13226" x="4360863" y="3790950"/>
          <p14:tracePt t="13234" x="4402138" y="3790950"/>
          <p14:tracePt t="13244" x="4457700" y="3790950"/>
          <p14:tracePt t="13265" x="4540250" y="3790950"/>
          <p14:tracePt t="13273" x="4649788" y="3790950"/>
          <p14:tracePt t="13281" x="4719638" y="3790950"/>
          <p14:tracePt t="13288" x="4775200" y="3790950"/>
          <p14:tracePt t="13296" x="4829175" y="3790950"/>
          <p14:tracePt t="13304" x="4843463" y="3790950"/>
          <p14:tracePt t="13315" x="4926013" y="3790950"/>
          <p14:tracePt t="13320" x="5008563" y="3790950"/>
          <p14:tracePt t="13332" x="5049838" y="3790950"/>
          <p14:tracePt t="13336" x="5091113" y="3790950"/>
          <p14:tracePt t="13347" x="5175250" y="3790950"/>
          <p14:tracePt t="13352" x="5187950" y="3790950"/>
          <p14:tracePt t="13365" x="5257800" y="3790950"/>
          <p14:tracePt t="13368" x="5354638" y="3790950"/>
          <p14:tracePt t="13379" x="5422900" y="3790950"/>
          <p14:tracePt t="13382" x="5491163" y="3790950"/>
          <p14:tracePt t="13390" x="5546725" y="3790950"/>
          <p14:tracePt t="13398" x="5602288" y="3790950"/>
          <p14:tracePt t="13406" x="5657850" y="3790950"/>
          <p14:tracePt t="13414" x="5754688" y="3790950"/>
          <p14:tracePt t="13430" x="5837238" y="3776663"/>
          <p14:tracePt t="13444" x="5905500" y="3762375"/>
          <p14:tracePt t="13447" x="5961063" y="3762375"/>
          <p14:tracePt t="13454" x="6029325" y="3762375"/>
          <p14:tracePt t="13462" x="6099175" y="3749675"/>
          <p14:tracePt t="13471" x="6154738" y="3749675"/>
          <p14:tracePt t="13480" x="6196013" y="3749675"/>
          <p14:tracePt t="13488" x="6223000" y="3749675"/>
          <p14:tracePt t="13494" x="6278563" y="3749675"/>
          <p14:tracePt t="13500" x="6375400" y="3749675"/>
          <p14:tracePt t="13510" x="6388100" y="3749675"/>
          <p14:tracePt t="13520" x="6443663" y="3749675"/>
          <p14:tracePt t="13527" x="6526213" y="3735388"/>
          <p14:tracePt t="13536" x="6581775" y="3735388"/>
          <p14:tracePt t="13541" x="6678613" y="3721100"/>
          <p14:tracePt t="13550" x="6719888" y="3708400"/>
          <p14:tracePt t="13556" x="6775450" y="3694113"/>
          <p14:tracePt t="13566" x="6816725" y="3694113"/>
          <p14:tracePt t="13572" x="6872288" y="3694113"/>
          <p14:tracePt t="13583" x="6926263" y="3694113"/>
          <p14:tracePt t="13588" x="6969125" y="3679825"/>
          <p14:tracePt t="13596" x="7023100" y="3667125"/>
          <p14:tracePt t="13602" x="7064375" y="3652838"/>
          <p14:tracePt t="13613" x="7134225" y="3638550"/>
          <p14:tracePt t="13619" x="7202488" y="3624263"/>
          <p14:tracePt t="13632" x="7258050" y="3624263"/>
          <p14:tracePt t="13635" x="7313613" y="3611563"/>
          <p14:tracePt t="13646" x="7369175" y="3582988"/>
          <p14:tracePt t="13650" x="7423150" y="3582988"/>
          <p14:tracePt t="13662" x="7493000" y="3570288"/>
          <p14:tracePt t="13666" x="7548563" y="3556000"/>
          <p14:tracePt t="13679" x="7602538" y="3556000"/>
          <p14:tracePt t="13682" x="7658100" y="3541713"/>
          <p14:tracePt t="13696" x="7713663" y="3541713"/>
          <p14:tracePt t="13698" x="7781925" y="3541713"/>
          <p14:tracePt t="13704" x="7823200" y="3541713"/>
          <p14:tracePt t="13712" x="7851775" y="3541713"/>
          <p14:tracePt t="13720" x="7878763" y="3541713"/>
          <p14:tracePt t="13729" x="7907338" y="3541713"/>
          <p14:tracePt t="13737" x="7920038" y="3541713"/>
          <p14:tracePt t="13745" x="7948613" y="3541713"/>
          <p14:tracePt t="13761" x="7961313" y="3541713"/>
          <p14:tracePt t="13768" x="7975600" y="3541713"/>
          <p14:tracePt t="13778" x="7989888" y="3541713"/>
          <p14:tracePt t="13786" x="8002588" y="3541713"/>
          <p14:tracePt t="13794" x="8016875" y="3541713"/>
          <p14:tracePt t="13806" x="8031163" y="3541713"/>
          <p14:tracePt t="13814" x="8045450" y="3541713"/>
          <p14:tracePt t="13870" x="8058150" y="3541713"/>
          <p14:tracePt t="14469" x="8031163" y="3541713"/>
          <p14:tracePt t="14480" x="8016875" y="3541713"/>
          <p14:tracePt t="14485" x="7989888" y="3541713"/>
          <p14:tracePt t="14497" x="7975600" y="3541713"/>
          <p14:tracePt t="14504" x="7948613" y="3541713"/>
          <p14:tracePt t="14508" x="7934325" y="3541713"/>
          <p14:tracePt t="14517" x="7893050" y="3541713"/>
          <p14:tracePt t="14527" x="7851775" y="3541713"/>
          <p14:tracePt t="14534" x="7810500" y="3541713"/>
          <p14:tracePt t="14539" x="7796213" y="3541713"/>
          <p14:tracePt t="14546" x="7727950" y="3541713"/>
          <p14:tracePt t="14554" x="7631113" y="3556000"/>
          <p14:tracePt t="14562" x="7534275" y="3570288"/>
          <p14:tracePt t="14570" x="7478713" y="3582988"/>
          <p14:tracePt t="14577" x="7369175" y="3582988"/>
          <p14:tracePt t="14584" x="7258050" y="3582988"/>
          <p14:tracePt t="14594" x="7148513" y="3582988"/>
          <p14:tracePt t="14600" x="7010400" y="3582988"/>
          <p14:tracePt t="14612" x="6816725" y="3582988"/>
          <p14:tracePt t="14616" x="6705600" y="3582988"/>
          <p14:tracePt t="14628" x="6596063" y="3597275"/>
          <p14:tracePt t="14632" x="6513513" y="3597275"/>
          <p14:tracePt t="14640" x="6388100" y="3624263"/>
          <p14:tracePt t="14649" x="6292850" y="3624263"/>
          <p14:tracePt t="14656" x="6223000" y="3638550"/>
          <p14:tracePt t="14664" x="6140450" y="3638550"/>
          <p14:tracePt t="14677" x="6029325" y="3652838"/>
          <p14:tracePt t="14681" x="5905500" y="3667125"/>
          <p14:tracePt t="14686" x="5837238" y="3667125"/>
          <p14:tracePt t="14694" x="5795963" y="3667125"/>
          <p14:tracePt t="14702" x="5740400" y="3667125"/>
          <p14:tracePt t="14711" x="5643563" y="3667125"/>
          <p14:tracePt t="14718" x="5575300" y="3667125"/>
          <p14:tracePt t="14728" x="5491163" y="3667125"/>
          <p14:tracePt t="14738" x="5437188" y="3667125"/>
          <p14:tracePt t="14744" x="5367338" y="3667125"/>
          <p14:tracePt t="14750" x="5284788" y="3667125"/>
          <p14:tracePt t="14760" x="5243513" y="3667125"/>
          <p14:tracePt t="14766" x="5187950" y="3667125"/>
          <p14:tracePt t="14776" x="5132388" y="3667125"/>
          <p14:tracePt t="14786" x="5091113" y="3667125"/>
          <p14:tracePt t="14790" x="5049838" y="3667125"/>
          <p14:tracePt t="14798" x="5008563" y="3667125"/>
          <p14:tracePt t="14804" x="4995863" y="3667125"/>
          <p14:tracePt t="14817" x="4954588" y="3667125"/>
          <p14:tracePt t="14820" x="4926013" y="3667125"/>
          <p14:tracePt t="14832" x="4899025" y="3667125"/>
          <p14:tracePt t="14836" x="4870450" y="3652838"/>
          <p14:tracePt t="14845" x="4857750" y="3652838"/>
          <p14:tracePt t="14852" x="4843463" y="3652838"/>
          <p14:tracePt t="14868" x="4843463" y="3638550"/>
          <p14:tracePt t="14898" x="4843463" y="3611563"/>
          <p14:tracePt t="14906" x="4843463" y="3597275"/>
          <p14:tracePt t="14914" x="4857750" y="3582988"/>
          <p14:tracePt t="14928" x="4870450" y="3570288"/>
          <p14:tracePt t="14930" x="4884738" y="3556000"/>
          <p14:tracePt t="14938" x="4899025" y="3529013"/>
          <p14:tracePt t="14946" x="4926013" y="3529013"/>
          <p14:tracePt t="14954" x="4954588" y="3500438"/>
          <p14:tracePt t="14963" x="4967288" y="3500438"/>
          <p14:tracePt t="14974" x="5008563" y="3473450"/>
          <p14:tracePt t="14979" x="5037138" y="3459163"/>
          <p14:tracePt t="14988" x="5064125" y="3459163"/>
          <p14:tracePt t="14995" x="5091113" y="3446463"/>
          <p14:tracePt t="15016" x="5216525" y="3390900"/>
          <p14:tracePt t="15024" x="5243513" y="3376613"/>
          <p14:tracePt t="15033" x="5284788" y="3363913"/>
          <p14:tracePt t="15040" x="5354638" y="3335338"/>
          <p14:tracePt t="15051" x="5381625" y="3335338"/>
          <p14:tracePt t="15056" x="5395913" y="3335338"/>
          <p14:tracePt t="15081" x="5408613" y="3335338"/>
          <p14:tracePt t="15104" x="5408613" y="3321050"/>
          <p14:tracePt t="15118" x="5422900" y="3321050"/>
          <p14:tracePt t="15129" x="5437188" y="3308350"/>
          <p14:tracePt t="15134" x="5437188" y="3294063"/>
          <p14:tracePt t="15146" x="5449888" y="3294063"/>
          <p14:tracePt t="15150" x="5478463" y="3279775"/>
          <p14:tracePt t="15163" x="5491163" y="3267075"/>
          <p14:tracePt t="15167" x="5505450" y="3267075"/>
          <p14:tracePt t="15179" x="5534025" y="3252788"/>
          <p14:tracePt t="15183" x="5534025" y="3238500"/>
          <p14:tracePt t="15190" x="5561013" y="3238500"/>
          <p14:tracePt t="15198" x="5575300" y="3238500"/>
          <p14:tracePt t="15206" x="5588000" y="3225800"/>
          <p14:tracePt t="15214" x="5616575" y="3211513"/>
          <p14:tracePt t="15228" x="5629275" y="3211513"/>
          <p14:tracePt t="15278" x="5643563" y="3211513"/>
          <p14:tracePt t="15289" x="5657850" y="3211513"/>
          <p14:tracePt t="15300" x="5670550" y="3211513"/>
          <p14:tracePt t="15326" x="5684838" y="3211513"/>
          <p14:tracePt t="15346" x="5699125" y="3211513"/>
          <p14:tracePt t="15378" x="5713413" y="3211513"/>
          <p14:tracePt t="15410" x="5726113" y="3211513"/>
          <p14:tracePt t="15428" x="5740400" y="3211513"/>
          <p14:tracePt t="15443" x="5754688" y="3211513"/>
          <p14:tracePt t="15448" x="5767388" y="3211513"/>
          <p14:tracePt t="15472" x="5781675" y="3225800"/>
          <p14:tracePt t="15480" x="5795963" y="3238500"/>
          <p14:tracePt t="15493" x="5808663" y="3238500"/>
          <p14:tracePt t="15497" x="5837238" y="3267075"/>
          <p14:tracePt t="15512" x="5849938" y="3267075"/>
          <p14:tracePt t="15520" x="5849938" y="3279775"/>
          <p14:tracePt t="15528" x="5864225" y="3294063"/>
          <p14:tracePt t="15545" x="5878513" y="3294063"/>
          <p14:tracePt t="15561" x="5878513" y="3308350"/>
          <p14:tracePt t="15566" x="5864225" y="3321050"/>
          <p14:tracePt t="15575" x="5849938" y="3335338"/>
          <p14:tracePt t="15584" x="5837238" y="3349625"/>
          <p14:tracePt t="15595" x="5837238" y="3363913"/>
          <p14:tracePt t="15598" x="5808663" y="3376613"/>
          <p14:tracePt t="15606" x="5795963" y="3390900"/>
          <p14:tracePt t="15614" x="5767388" y="3405188"/>
          <p14:tracePt t="15630" x="5754688" y="3417888"/>
          <p14:tracePt t="15646" x="5726113" y="3446463"/>
          <p14:tracePt t="15655" x="5699125" y="3446463"/>
          <p14:tracePt t="15661" x="5684838" y="3473450"/>
          <p14:tracePt t="15668" x="5657850" y="3473450"/>
          <p14:tracePt t="15679" x="5629275" y="3487738"/>
          <p14:tracePt t="15684" x="5602288" y="3500438"/>
          <p14:tracePt t="15697" x="5588000" y="3500438"/>
          <p14:tracePt t="15713" x="5575300" y="3500438"/>
          <p14:tracePt t="15781" x="5588000" y="3500438"/>
          <p14:tracePt t="15801" x="5602288" y="3500438"/>
          <p14:tracePt t="15813" x="5616575" y="3500438"/>
          <p14:tracePt t="15836" x="5616575" y="3487738"/>
          <p14:tracePt t="15851" x="5629275" y="3487738"/>
          <p14:tracePt t="15867" x="5643563" y="3473450"/>
          <p14:tracePt t="15874" x="5657850" y="3473450"/>
          <p14:tracePt t="15884" x="5670550" y="3459163"/>
          <p14:tracePt t="15901" x="5684838" y="3459163"/>
          <p14:tracePt t="15917" x="5699125" y="3446463"/>
          <p14:tracePt t="15939" x="5713413" y="3446463"/>
          <p14:tracePt t="15947" x="5713413" y="3432175"/>
          <p14:tracePt t="15952" x="5726113" y="3432175"/>
          <p14:tracePt t="15961" x="5726113" y="3417888"/>
          <p14:tracePt t="15970" x="5740400" y="3405188"/>
          <p14:tracePt t="15978" x="5754688" y="3390900"/>
          <p14:tracePt t="15993" x="5754688" y="3363913"/>
          <p14:tracePt t="16014" x="5754688" y="3349625"/>
          <p14:tracePt t="16029" x="5767388" y="3335338"/>
          <p14:tracePt t="16038" x="5767388" y="3321050"/>
          <p14:tracePt t="16067" x="5781675" y="3321050"/>
          <p14:tracePt t="16095" x="5781675" y="3308350"/>
          <p14:tracePt t="16102" x="5795963" y="3308350"/>
          <p14:tracePt t="16114" x="5808663" y="3308350"/>
          <p14:tracePt t="16130" x="5822950" y="3308350"/>
          <p14:tracePt t="16133" x="5864225" y="3308350"/>
          <p14:tracePt t="16145" x="5892800" y="3308350"/>
          <p14:tracePt t="16149" x="5919788" y="3308350"/>
          <p14:tracePt t="16157" x="5961063" y="3308350"/>
          <p14:tracePt t="16166" x="6002338" y="3308350"/>
          <p14:tracePt t="16177" x="6057900" y="3321050"/>
          <p14:tracePt t="16181" x="6099175" y="3321050"/>
          <p14:tracePt t="16188" x="6154738" y="3335338"/>
          <p14:tracePt t="16197" x="6181725" y="3335338"/>
          <p14:tracePt t="16205" x="6208713" y="3335338"/>
          <p14:tracePt t="16277" x="6223000" y="3335338"/>
          <p14:tracePt t="16306" x="6237288" y="3335338"/>
          <p14:tracePt t="16385" x="6208713" y="3335338"/>
          <p14:tracePt t="16399" x="6167438" y="3335338"/>
          <p14:tracePt t="16401" x="6126163" y="3335338"/>
          <p14:tracePt t="16413" x="6084888" y="3335338"/>
          <p14:tracePt t="16416" x="6057900" y="3335338"/>
          <p14:tracePt t="16427" x="6029325" y="3335338"/>
          <p14:tracePt t="16432" x="6002338" y="3335338"/>
          <p14:tracePt t="16439" x="5988050" y="3335338"/>
          <p14:tracePt t="16589" x="5975350" y="3321050"/>
          <p14:tracePt t="16601" x="5975350" y="3308350"/>
          <p14:tracePt t="16633" x="5975350" y="3294063"/>
          <p14:tracePt t="16651" x="5975350" y="3279775"/>
          <p14:tracePt t="16667" x="5988050" y="3279775"/>
          <p14:tracePt t="16678" x="6002338" y="3267075"/>
          <p14:tracePt t="16683" x="6029325" y="3267075"/>
          <p14:tracePt t="16695" x="6057900" y="3267075"/>
          <p14:tracePt t="16700" x="6099175" y="3267075"/>
          <p14:tracePt t="16715" x="6113463" y="3294063"/>
          <p14:tracePt t="16730" x="6126163" y="3321050"/>
          <p14:tracePt t="16732" x="6140450" y="3363913"/>
          <p14:tracePt t="16738" x="6140450" y="3390900"/>
          <p14:tracePt t="16746" x="6140450" y="3417888"/>
          <p14:tracePt t="16755" x="6140450" y="3432175"/>
          <p14:tracePt t="16762" x="6140450" y="3459163"/>
          <p14:tracePt t="16769" x="6113463" y="3473450"/>
          <p14:tracePt t="16778" x="6084888" y="3500438"/>
          <p14:tracePt t="16784" x="6057900" y="3500438"/>
          <p14:tracePt t="16794" x="6016625" y="3529013"/>
          <p14:tracePt t="16800" x="5975350" y="3529013"/>
          <p14:tracePt t="16811" x="5946775" y="3529013"/>
          <p14:tracePt t="16817" x="5905500" y="3529013"/>
          <p14:tracePt t="16826" x="5878513" y="3529013"/>
          <p14:tracePt t="16833" x="5837238" y="3529013"/>
          <p14:tracePt t="16840" x="5808663" y="3529013"/>
          <p14:tracePt t="16848" x="5781675" y="3529013"/>
          <p14:tracePt t="16854" x="5767388" y="3529013"/>
          <p14:tracePt t="16864" x="5740400" y="3529013"/>
          <p14:tracePt t="16870" x="5740400" y="3514725"/>
          <p14:tracePt t="16879" x="5713413" y="3487738"/>
          <p14:tracePt t="16886" x="5713413" y="3473450"/>
          <p14:tracePt t="16897" x="5699125" y="3459163"/>
          <p14:tracePt t="16902" x="5684838" y="3432175"/>
          <p14:tracePt t="16913" x="5684838" y="3405188"/>
          <p14:tracePt t="16918" x="5684838" y="3390900"/>
          <p14:tracePt t="16930" x="5670550" y="3363913"/>
          <p14:tracePt t="16934" x="5670550" y="3349625"/>
          <p14:tracePt t="16946" x="5670550" y="3335338"/>
          <p14:tracePt t="16950" x="5670550" y="3321050"/>
          <p14:tracePt t="16957" x="5657850" y="3321050"/>
          <p14:tracePt t="16964" x="5657850" y="3308350"/>
          <p14:tracePt t="16973" x="5657850" y="3294063"/>
          <p14:tracePt t="16981" x="5657850" y="3279775"/>
          <p14:tracePt t="16996" x="5657850" y="3267075"/>
          <p14:tracePt t="17008" x="5670550" y="3267075"/>
          <p14:tracePt t="17015" x="5670550" y="3252788"/>
          <p14:tracePt t="17028" x="5699125" y="3252788"/>
          <p14:tracePt t="17036" x="5699125" y="3238500"/>
          <p14:tracePt t="17044" x="5713413" y="3225800"/>
          <p14:tracePt t="17052" x="5726113" y="3225800"/>
          <p14:tracePt t="17068" x="5740400" y="3225800"/>
          <p14:tracePt t="17076" x="5754688" y="3211513"/>
          <p14:tracePt t="17090" x="5767388" y="3211513"/>
          <p14:tracePt t="17122" x="5781675" y="3211513"/>
          <p14:tracePt t="17130" x="5781675" y="3225800"/>
          <p14:tracePt t="17138" x="5781675" y="3238500"/>
          <p14:tracePt t="17146" x="5781675" y="3252788"/>
          <p14:tracePt t="17164" x="5781675" y="3279775"/>
          <p14:tracePt t="17170" x="5781675" y="3308350"/>
          <p14:tracePt t="17179" x="5781675" y="3321050"/>
          <p14:tracePt t="17184" x="5781675" y="3363913"/>
          <p14:tracePt t="17196" x="5781675" y="3376613"/>
          <p14:tracePt t="17200" x="5754688" y="3390900"/>
          <p14:tracePt t="17212" x="5740400" y="3405188"/>
          <p14:tracePt t="17216" x="5713413" y="3432175"/>
          <p14:tracePt t="17226" x="5684838" y="3446463"/>
          <p14:tracePt t="17232" x="5670550" y="3446463"/>
          <p14:tracePt t="17240" x="5643563" y="3459163"/>
          <p14:tracePt t="17264" x="5602288" y="3473450"/>
          <p14:tracePt t="17278" x="5588000" y="3473450"/>
          <p14:tracePt t="17327" x="5588000" y="3459163"/>
          <p14:tracePt t="17334" x="5602288" y="3446463"/>
          <p14:tracePt t="17344" x="5629275" y="3446463"/>
          <p14:tracePt t="17350" x="5643563" y="3417888"/>
          <p14:tracePt t="17364" x="5684838" y="3405188"/>
          <p14:tracePt t="17367" x="5726113" y="3376613"/>
          <p14:tracePt t="17379" x="5754688" y="3363913"/>
          <p14:tracePt t="17382" x="5795963" y="3335338"/>
          <p14:tracePt t="17388" x="5822950" y="3308350"/>
          <p14:tracePt t="17396" x="5864225" y="3294063"/>
          <p14:tracePt t="17404" x="5878513" y="3279775"/>
          <p14:tracePt t="17414" x="5892800" y="3267075"/>
          <p14:tracePt t="17421" x="5905500" y="3252788"/>
          <p14:tracePt t="17429" x="5919788" y="3252788"/>
          <p14:tracePt t="17452" x="5934075" y="3238500"/>
          <p14:tracePt t="17477" x="5946775" y="3238500"/>
          <p14:tracePt t="17495" x="5975350" y="3238500"/>
          <p14:tracePt t="17501" x="6016625" y="3252788"/>
          <p14:tracePt t="17506" x="6029325" y="3267075"/>
          <p14:tracePt t="17515" x="6072188" y="3279775"/>
          <p14:tracePt t="17522" x="6099175" y="3294063"/>
          <p14:tracePt t="17532" x="6126163" y="3308350"/>
          <p14:tracePt t="17538" x="6140450" y="3321050"/>
          <p14:tracePt t="17546" x="6154738" y="3335338"/>
          <p14:tracePt t="17554" x="6154738" y="3349625"/>
          <p14:tracePt t="17570" x="6167438" y="3349625"/>
          <p14:tracePt t="17584" x="6167438" y="3363913"/>
          <p14:tracePt t="17586" x="6167438" y="3376613"/>
          <p14:tracePt t="17598" x="6167438" y="3390900"/>
          <p14:tracePt t="17600" x="6167438" y="3405188"/>
          <p14:tracePt t="17613" x="6167438" y="3417888"/>
          <p14:tracePt t="17617" x="6167438" y="3432175"/>
          <p14:tracePt t="17630" x="6140450" y="3446463"/>
          <p14:tracePt t="17632" x="6126163" y="3459163"/>
          <p14:tracePt t="17640" x="6099175" y="3487738"/>
          <p14:tracePt t="17649" x="6072188" y="3500438"/>
          <p14:tracePt t="17656" x="6043613" y="3500438"/>
          <p14:tracePt t="17664" x="5988050" y="3514725"/>
          <p14:tracePt t="17678" x="5975350" y="3514725"/>
          <p14:tracePt t="17681" x="5905500" y="3529013"/>
          <p14:tracePt t="17688" x="5864225" y="3529013"/>
          <p14:tracePt t="17696" x="5837238" y="3529013"/>
          <p14:tracePt t="17704" x="5808663" y="3541713"/>
          <p14:tracePt t="18231" x="5795963" y="3541713"/>
          <p14:tracePt t="18258" x="5795963" y="3556000"/>
          <p14:tracePt t="18286" x="5795963" y="3570288"/>
          <p14:tracePt t="18296" x="5781675" y="3582988"/>
          <p14:tracePt t="18334" x="5767388" y="3597275"/>
          <p14:tracePt t="18337" x="5754688" y="3624263"/>
          <p14:tracePt t="18344" x="5740400" y="3624263"/>
          <p14:tracePt t="18350" x="5726113" y="3638550"/>
          <p14:tracePt t="18364" x="5713413" y="3652838"/>
          <p14:tracePt t="18369" x="5699125" y="3679825"/>
          <p14:tracePt t="18375" x="5670550" y="3694113"/>
          <p14:tracePt t="18388" x="5629275" y="3721100"/>
          <p14:tracePt t="18397" x="5616575" y="3735388"/>
          <p14:tracePt t="18402" x="5588000" y="3735388"/>
          <p14:tracePt t="18411" x="5575300" y="3762375"/>
          <p14:tracePt t="18418" x="5561013" y="3776663"/>
          <p14:tracePt t="18426" x="5519738" y="3790950"/>
          <p14:tracePt t="18434" x="5491163" y="3817938"/>
          <p14:tracePt t="18445" x="5449888" y="3832225"/>
          <p14:tracePt t="18450" x="5395913" y="3844925"/>
          <p14:tracePt t="18460" x="5354638" y="3859213"/>
          <p14:tracePt t="18466" x="5299075" y="3873500"/>
          <p14:tracePt t="18476" x="5216525" y="3900488"/>
          <p14:tracePt t="18480" x="5175250" y="3900488"/>
          <p14:tracePt t="18488" x="5132388" y="3914775"/>
          <p14:tracePt t="18496" x="5105400" y="3914775"/>
          <p14:tracePt t="18503" x="5091113" y="3914775"/>
          <p14:tracePt t="18512" x="5078413" y="3929063"/>
          <p14:tracePt t="18521" x="5049838" y="3929063"/>
          <p14:tracePt t="18527" x="5022850" y="3929063"/>
          <p14:tracePt t="18536" x="4995863" y="3929063"/>
          <p14:tracePt t="18545" x="4954588" y="3941763"/>
          <p14:tracePt t="18552" x="4911725" y="3941763"/>
          <p14:tracePt t="18560" x="4870450" y="3956050"/>
          <p14:tracePt t="18568" x="4787900" y="3956050"/>
          <p14:tracePt t="18577" x="4719638" y="3956050"/>
          <p14:tracePt t="18584" x="4664075" y="3956050"/>
          <p14:tracePt t="18591" x="4567238" y="3956050"/>
          <p14:tracePt t="18598" x="4498975" y="3956050"/>
          <p14:tracePt t="18607" x="4443413" y="3956050"/>
          <p14:tracePt t="18615" x="4402138" y="3956050"/>
          <p14:tracePt t="18622" x="4360863" y="3956050"/>
          <p14:tracePt t="18630" x="4319588" y="3956050"/>
          <p14:tracePt t="18638" x="4291013" y="3956050"/>
          <p14:tracePt t="18646" x="4249738" y="3941763"/>
          <p14:tracePt t="18654" x="4222750" y="3941763"/>
          <p14:tracePt t="18662" x="4194175" y="3941763"/>
          <p14:tracePt t="18670" x="4140200" y="3941763"/>
          <p14:tracePt t="18678" x="4098925" y="3941763"/>
          <p14:tracePt t="18686" x="4043363" y="3941763"/>
          <p14:tracePt t="18694" x="3987800" y="3929063"/>
          <p14:tracePt t="18700" x="3919538" y="3914775"/>
          <p14:tracePt t="18712" x="3863975" y="3914775"/>
          <p14:tracePt t="18716" x="3808413" y="3900488"/>
          <p14:tracePt t="18727" x="3781425" y="3900488"/>
          <p14:tracePt t="18732" x="3740150" y="3886200"/>
          <p14:tracePt t="18740" x="3711575" y="3873500"/>
          <p14:tracePt t="18748" x="3670300" y="3873500"/>
          <p14:tracePt t="18756" x="3643313" y="3873500"/>
          <p14:tracePt t="18764" x="3602038" y="3873500"/>
          <p14:tracePt t="18772" x="3560763" y="3873500"/>
          <p14:tracePt t="18780" x="3519488" y="3873500"/>
          <p14:tracePt t="18788" x="3476625" y="3873500"/>
          <p14:tracePt t="18800" x="3422650" y="3873500"/>
          <p14:tracePt t="18802" x="3352800" y="3873500"/>
          <p14:tracePt t="18811" x="3270250" y="3873500"/>
          <p14:tracePt t="18819" x="3214688" y="3873500"/>
          <p14:tracePt t="18832" x="3187700" y="3873500"/>
          <p14:tracePt t="18834" x="3132138" y="3873500"/>
          <p14:tracePt t="18846" x="3105150" y="3873500"/>
          <p14:tracePt t="18850" x="3076575" y="3859213"/>
          <p14:tracePt t="18862" x="3049588" y="3859213"/>
          <p14:tracePt t="18866" x="3035300" y="3844925"/>
          <p14:tracePt t="18879" x="3022600" y="3844925"/>
          <p14:tracePt t="18882" x="2981325" y="3844925"/>
          <p14:tracePt t="18896" x="2967038" y="3844925"/>
          <p14:tracePt t="18899" x="2952750" y="3844925"/>
          <p14:tracePt t="18911" x="2911475" y="3844925"/>
          <p14:tracePt t="18914" x="2884488" y="3844925"/>
          <p14:tracePt t="18920" x="2855913" y="3844925"/>
          <p14:tracePt t="18929" x="2828925" y="3832225"/>
          <p14:tracePt t="18936" x="2801938" y="3832225"/>
          <p14:tracePt t="18952" x="2773363" y="3832225"/>
          <p14:tracePt t="18961" x="2773363" y="3817938"/>
          <p14:tracePt t="18972" x="2759075" y="3817938"/>
          <p14:tracePt t="18977" x="2732088" y="3817938"/>
          <p14:tracePt t="18984" x="2705100" y="3817938"/>
          <p14:tracePt t="18994" x="2676525" y="3817938"/>
          <p14:tracePt t="19000" x="2649538" y="3817938"/>
          <p14:tracePt t="19016" x="2593975" y="3817938"/>
          <p14:tracePt t="19023" x="2552700" y="3817938"/>
          <p14:tracePt t="19030" x="2538413" y="3817938"/>
          <p14:tracePt t="19038" x="2525713" y="3817938"/>
          <p14:tracePt t="19054" x="2497138" y="3817938"/>
          <p14:tracePt t="19070" x="2470150" y="3817938"/>
          <p14:tracePt t="19080" x="2455863" y="3817938"/>
          <p14:tracePt t="19086" x="2443163" y="3817938"/>
          <p14:tracePt t="19094" x="2428875" y="3817938"/>
          <p14:tracePt t="19118" x="2414588" y="3817938"/>
          <p14:tracePt t="19229" x="2428875" y="3832225"/>
          <p14:tracePt t="19245" x="2428875" y="3844925"/>
          <p14:tracePt t="19255" x="2443163" y="3844925"/>
          <p14:tracePt t="19271" x="2455863" y="3844925"/>
          <p14:tracePt t="19279" x="2470150" y="3844925"/>
          <p14:tracePt t="19289" x="2497138" y="3859213"/>
          <p14:tracePt t="19294" x="2552700" y="3873500"/>
          <p14:tracePt t="19302" x="2635250" y="3886200"/>
          <p14:tracePt t="19307" x="2732088" y="3900488"/>
          <p14:tracePt t="19321" x="2843213" y="3914775"/>
          <p14:tracePt t="19327" x="2994025" y="3941763"/>
          <p14:tracePt t="19335" x="3076575" y="3956050"/>
          <p14:tracePt t="19342" x="3284538" y="3983038"/>
          <p14:tracePt t="19350" x="3422650" y="3997325"/>
          <p14:tracePt t="19355" x="3532188" y="4011613"/>
          <p14:tracePt t="19359" x="3670300" y="4038600"/>
          <p14:tracePt t="19368" x="3781425" y="4052888"/>
          <p14:tracePt t="19378" x="3905250" y="4065588"/>
          <p14:tracePt t="19384" x="4014788" y="4065588"/>
          <p14:tracePt t="19396" x="4167188" y="4079875"/>
          <p14:tracePt t="19400" x="4332288" y="4079875"/>
          <p14:tracePt t="19412" x="4457700" y="4094163"/>
          <p14:tracePt t="19416" x="4540250" y="4094163"/>
          <p14:tracePt t="19429" x="4649788" y="4106863"/>
          <p14:tracePt t="19432" x="4691063" y="4106863"/>
          <p14:tracePt t="19444" x="4760913" y="4121150"/>
          <p14:tracePt t="19449" x="4843463" y="4121150"/>
          <p14:tracePt t="19454" x="4870450" y="4121150"/>
          <p14:tracePt t="19462" x="4899025" y="4135438"/>
          <p14:tracePt t="19470" x="4926013" y="4135438"/>
          <p14:tracePt t="19478" x="4940300" y="4135438"/>
          <p14:tracePt t="19488" x="4954588" y="4135438"/>
          <p14:tracePt t="19502" x="4967288" y="4135438"/>
          <p14:tracePt t="19518" x="4981575" y="4135438"/>
          <p14:tracePt t="19527" x="5008563" y="4135438"/>
          <p14:tracePt t="19534" x="5022850" y="4135438"/>
          <p14:tracePt t="19543" x="5049838" y="4135438"/>
          <p14:tracePt t="19552" x="5091113" y="4135438"/>
          <p14:tracePt t="19556" x="5105400" y="4135438"/>
          <p14:tracePt t="19564" x="5132388" y="4135438"/>
          <p14:tracePt t="19572" x="5146675" y="4135438"/>
          <p14:tracePt t="19588" x="5160963" y="4135438"/>
          <p14:tracePt t="19725" x="5160963" y="4148138"/>
          <p14:tracePt t="19739" x="5175250" y="4148138"/>
          <p14:tracePt t="19777" x="5175250" y="4162425"/>
          <p14:tracePt t="19967" x="5175250" y="4176713"/>
          <p14:tracePt t="21134" x="0" y="0"/>
        </p14:tracePtLst>
        <p14:tracePtLst>
          <p14:tracePt t="24547" x="6375400" y="4162425"/>
          <p14:tracePt t="25386" x="6334125" y="4162425"/>
          <p14:tracePt t="25396" x="6278563" y="4162425"/>
          <p14:tracePt t="25402" x="6237288" y="4162425"/>
          <p14:tracePt t="25412" x="6196013" y="4189413"/>
          <p14:tracePt t="25419" x="6140450" y="4217988"/>
          <p14:tracePt t="25429" x="6126163" y="4232275"/>
          <p14:tracePt t="25434" x="6099175" y="4244975"/>
          <p14:tracePt t="25445" x="6099175" y="4273550"/>
          <p14:tracePt t="25450" x="6099175" y="4286250"/>
          <p14:tracePt t="25459" x="6099175" y="4300538"/>
          <p14:tracePt t="25465" x="6099175" y="4341813"/>
          <p14:tracePt t="25480" x="6099175" y="4356100"/>
          <p14:tracePt t="25488" x="6099175" y="4383088"/>
          <p14:tracePt t="25496" x="6113463" y="4383088"/>
          <p14:tracePt t="25504" x="6113463" y="4397375"/>
          <p14:tracePt t="25520" x="6126163" y="4410075"/>
          <p14:tracePt t="25527" x="6126163" y="4424363"/>
          <p14:tracePt t="25544" x="6140450" y="4424363"/>
          <p14:tracePt t="25576" x="6140450" y="4438650"/>
          <p14:tracePt t="25584" x="6154738" y="4438650"/>
          <p14:tracePt t="25606" x="6167438" y="4438650"/>
          <p14:tracePt t="25614" x="6167438" y="4451350"/>
          <p14:tracePt t="25631" x="6181725" y="4451350"/>
          <p14:tracePt t="25639" x="6196013" y="4451350"/>
          <p14:tracePt t="25655" x="6223000" y="4451350"/>
          <p14:tracePt t="25666" x="6251575" y="4451350"/>
          <p14:tracePt t="25671" x="6278563" y="4451350"/>
          <p14:tracePt t="25682" x="6305550" y="4438650"/>
          <p14:tracePt t="25687" x="6375400" y="4438650"/>
          <p14:tracePt t="25698" x="6388100" y="4438650"/>
          <p14:tracePt t="25703" x="6416675" y="4438650"/>
          <p14:tracePt t="25715" x="6430963" y="4424363"/>
          <p14:tracePt t="25718" x="6472238" y="4410075"/>
          <p14:tracePt t="25729" x="6484938" y="4410075"/>
          <p14:tracePt t="25732" x="6513513" y="4410075"/>
          <p14:tracePt t="25742" x="6540500" y="4397375"/>
          <p14:tracePt t="25748" x="6567488" y="4397375"/>
          <p14:tracePt t="25760" x="6581775" y="4397375"/>
          <p14:tracePt t="25765" x="6610350" y="4397375"/>
          <p14:tracePt t="25775" x="6623050" y="4397375"/>
          <p14:tracePt t="25814" x="6637338" y="4397375"/>
          <p14:tracePt t="25821" x="6637338" y="4410075"/>
          <p14:tracePt t="25834" x="6651625" y="4424363"/>
          <p14:tracePt t="25838" x="6651625" y="4438650"/>
          <p14:tracePt t="25849" x="6651625" y="4465638"/>
          <p14:tracePt t="25851" x="6651625" y="4479925"/>
          <p14:tracePt t="25862" x="6651625" y="4506913"/>
          <p14:tracePt t="25866" x="6664325" y="4535488"/>
          <p14:tracePt t="25879" x="6664325" y="4576763"/>
          <p14:tracePt t="25883" x="6664325" y="4603750"/>
          <p14:tracePt t="25900" x="6664325" y="4686300"/>
          <p14:tracePt t="25919" x="6664325" y="4768850"/>
          <p14:tracePt t="25932" x="6664325" y="4797425"/>
          <p14:tracePt t="25938" x="6664325" y="4810125"/>
          <p14:tracePt t="25955" x="6664325" y="4824413"/>
          <p14:tracePt t="26031" x="6610350" y="4741863"/>
          <p14:tracePt t="26043" x="6581775" y="4686300"/>
          <p14:tracePt t="26046" x="6554788" y="4630738"/>
          <p14:tracePt t="26057" x="6513513" y="4548188"/>
          <p14:tracePt t="26063" x="6430963" y="4451350"/>
          <p14:tracePt t="26071" x="6402388" y="4383088"/>
          <p14:tracePt t="26078" x="6361113" y="4356100"/>
          <p14:tracePt t="26086" x="6361113" y="4341813"/>
          <p14:tracePt t="26096" x="6334125" y="4314825"/>
          <p14:tracePt t="26112" x="6319838" y="4300538"/>
          <p14:tracePt t="26119" x="6305550" y="4286250"/>
          <p14:tracePt t="26135" x="6292850" y="4273550"/>
          <p14:tracePt t="26144" x="6292850" y="4259263"/>
          <p14:tracePt t="26148" x="6278563" y="4244975"/>
          <p14:tracePt t="26159" x="6264275" y="4232275"/>
          <p14:tracePt t="26163" x="6251575" y="4217988"/>
          <p14:tracePt t="26178" x="6237288" y="4189413"/>
          <p14:tracePt t="26189" x="6223000" y="4162425"/>
          <p14:tracePt t="26215" x="6223000" y="4148138"/>
          <p14:tracePt t="26229" x="6208713" y="4148138"/>
          <p14:tracePt t="26262" x="6208713" y="4135438"/>
          <p14:tracePt t="26332" x="6208713" y="4121150"/>
          <p14:tracePt t="26356" x="6223000" y="4121150"/>
          <p14:tracePt t="26385" x="6251575" y="4121150"/>
          <p14:tracePt t="26396" x="6264275" y="4121150"/>
          <p14:tracePt t="26401" x="6305550" y="4121150"/>
          <p14:tracePt t="26415" x="6334125" y="4135438"/>
          <p14:tracePt t="26418" x="6346825" y="4162425"/>
          <p14:tracePt t="26434" x="6375400" y="4189413"/>
          <p14:tracePt t="26449" x="6375400" y="4217988"/>
          <p14:tracePt t="26464" x="6375400" y="4244975"/>
          <p14:tracePt t="26481" x="6319838" y="4286250"/>
          <p14:tracePt t="26494" x="6292850" y="4314825"/>
          <p14:tracePt t="26498" x="6278563" y="4314825"/>
          <p14:tracePt t="26502" x="6251575" y="4341813"/>
          <p14:tracePt t="26510" x="6237288" y="4341813"/>
          <p14:tracePt t="26518" x="6223000" y="4356100"/>
          <p14:tracePt t="26526" x="6208713" y="4368800"/>
          <p14:tracePt t="26536" x="6196013" y="4368800"/>
          <p14:tracePt t="26542" x="6181725" y="4368800"/>
          <p14:tracePt t="26558" x="6181725" y="4383088"/>
          <p14:tracePt t="26648" x="6208713" y="4383088"/>
          <p14:tracePt t="26654" x="6237288" y="4383088"/>
          <p14:tracePt t="26669" x="6278563" y="4383088"/>
          <p14:tracePt t="26679" x="6319838" y="4383088"/>
          <p14:tracePt t="26684" x="6346825" y="4383088"/>
          <p14:tracePt t="26697" x="6375400" y="4397375"/>
          <p14:tracePt t="26701" x="6388100" y="4397375"/>
          <p14:tracePt t="26716" x="6402388" y="4410075"/>
          <p14:tracePt t="26746" x="6402388" y="4424363"/>
          <p14:tracePt t="26763" x="6402388" y="4438650"/>
          <p14:tracePt t="26772" x="6388100" y="4438650"/>
          <p14:tracePt t="26787" x="6375400" y="4451350"/>
          <p14:tracePt t="26804" x="6361113" y="4451350"/>
          <p14:tracePt t="26810" x="6346825" y="4451350"/>
          <p14:tracePt t="26831" x="6334125" y="4451350"/>
          <p14:tracePt t="26841" x="6319838" y="4451350"/>
          <p14:tracePt t="26865" x="6305550" y="4451350"/>
          <p14:tracePt t="26880" x="6292850" y="4451350"/>
          <p14:tracePt t="26929" x="6278563" y="4465638"/>
          <p14:tracePt t="26934" x="6278563" y="4492625"/>
          <p14:tracePt t="26943" x="6278563" y="4506913"/>
          <p14:tracePt t="26950" x="6278563" y="4548188"/>
          <p14:tracePt t="26963" x="6278563" y="4589463"/>
          <p14:tracePt t="26966" x="6278563" y="4618038"/>
          <p14:tracePt t="26977" x="6278563" y="4630738"/>
          <p14:tracePt t="26983" x="6278563" y="4645025"/>
          <p14:tracePt t="26998" x="6278563" y="4659313"/>
          <p14:tracePt t="27052" x="6292850" y="4659313"/>
          <p14:tracePt t="27060" x="6305550" y="4645025"/>
          <p14:tracePt t="27068" x="6334125" y="4618038"/>
          <p14:tracePt t="27076" x="6346825" y="4603750"/>
          <p14:tracePt t="27084" x="6375400" y="4576763"/>
          <p14:tracePt t="27092" x="6402388" y="4548188"/>
          <p14:tracePt t="27100" x="6416675" y="4535488"/>
          <p14:tracePt t="27112" x="6443663" y="4506913"/>
          <p14:tracePt t="27115" x="6457950" y="4492625"/>
          <p14:tracePt t="27127" x="6484938" y="4479925"/>
          <p14:tracePt t="27130" x="6484938" y="4451350"/>
          <p14:tracePt t="27141" x="6499225" y="4451350"/>
          <p14:tracePt t="27147" x="6499225" y="4438650"/>
          <p14:tracePt t="27164" x="6499225" y="4424363"/>
          <p14:tracePt t="27218" x="6513513" y="4424363"/>
          <p14:tracePt t="27233" x="6513513" y="4410075"/>
          <p14:tracePt t="27328" x="6526213" y="4410075"/>
          <p14:tracePt t="27334" x="6540500" y="4424363"/>
          <p14:tracePt t="27342" x="6540500" y="4451350"/>
          <p14:tracePt t="27352" x="6540500" y="4492625"/>
          <p14:tracePt t="27366" x="6540500" y="4562475"/>
          <p14:tracePt t="27378" x="6540500" y="4603750"/>
          <p14:tracePt t="27382" x="6540500" y="4630738"/>
          <p14:tracePt t="27394" x="6540500" y="4672013"/>
          <p14:tracePt t="27399" x="6540500" y="4700588"/>
          <p14:tracePt t="27411" x="6540500" y="4727575"/>
          <p14:tracePt t="27414" x="6540500" y="4754563"/>
          <p14:tracePt t="27427" x="6540500" y="4783138"/>
          <p14:tracePt t="27429" x="6540500" y="4797425"/>
          <p14:tracePt t="27444" x="6540500" y="4810125"/>
          <p14:tracePt t="27453" x="6540500" y="4824413"/>
          <p14:tracePt t="27964" x="6513513" y="4824413"/>
          <p14:tracePt t="27988" x="6499225" y="4824413"/>
          <p14:tracePt t="28002" x="6484938" y="4810125"/>
          <p14:tracePt t="28016" x="6472238" y="4810125"/>
          <p14:tracePt t="28021" x="6457950" y="4797425"/>
          <p14:tracePt t="28027" x="6443663" y="4797425"/>
          <p14:tracePt t="28034" x="6430963" y="4768850"/>
          <p14:tracePt t="28043" x="6416675" y="4768850"/>
          <p14:tracePt t="28050" x="6402388" y="4768850"/>
          <p14:tracePt t="28059" x="6388100" y="4741863"/>
          <p14:tracePt t="28066" x="6375400" y="4741863"/>
          <p14:tracePt t="28076" x="6361113" y="4727575"/>
          <p14:tracePt t="28083" x="6346825" y="4713288"/>
          <p14:tracePt t="28088" x="6346825" y="4700588"/>
          <p14:tracePt t="28096" x="6334125" y="4686300"/>
          <p14:tracePt t="28104" x="6305550" y="4659313"/>
          <p14:tracePt t="28116" x="6292850" y="4630738"/>
          <p14:tracePt t="28120" x="6278563" y="4618038"/>
          <p14:tracePt t="28130" x="6264275" y="4589463"/>
          <p14:tracePt t="28136" x="6264275" y="4562475"/>
          <p14:tracePt t="28145" x="6251575" y="4535488"/>
          <p14:tracePt t="28152" x="6237288" y="4521200"/>
          <p14:tracePt t="28161" x="6237288" y="4506913"/>
          <p14:tracePt t="28168" x="6237288" y="4479925"/>
          <p14:tracePt t="28176" x="6237288" y="4465638"/>
          <p14:tracePt t="28184" x="6237288" y="4451350"/>
          <p14:tracePt t="28194" x="6237288" y="4424363"/>
          <p14:tracePt t="28200" x="6237288" y="4410075"/>
          <p14:tracePt t="28211" x="6237288" y="4397375"/>
          <p14:tracePt t="28214" x="6237288" y="4383088"/>
          <p14:tracePt t="28226" x="6237288" y="4368800"/>
          <p14:tracePt t="28230" x="6237288" y="4356100"/>
          <p14:tracePt t="28240" x="6237288" y="4341813"/>
          <p14:tracePt t="28260" x="6237288" y="4314825"/>
          <p14:tracePt t="28270" x="6237288" y="4300538"/>
          <p14:tracePt t="28278" x="6237288" y="4286250"/>
          <p14:tracePt t="28294" x="6237288" y="4259263"/>
          <p14:tracePt t="28302" x="6223000" y="4244975"/>
          <p14:tracePt t="28308" x="6223000" y="4232275"/>
          <p14:tracePt t="28316" x="6223000" y="4217988"/>
          <p14:tracePt t="28325" x="6208713" y="4203700"/>
          <p14:tracePt t="28332" x="6208713" y="4189413"/>
          <p14:tracePt t="28365" x="6208713" y="4176713"/>
          <p14:tracePt t="28376" x="6208713" y="4162425"/>
          <p14:tracePt t="28380" x="6208713" y="4148138"/>
          <p14:tracePt t="28397" x="6208713" y="4135438"/>
          <p14:tracePt t="28412" x="6208713" y="4121150"/>
          <p14:tracePt t="28427" x="6208713" y="4106863"/>
          <p14:tracePt t="28434" x="6208713" y="4094163"/>
          <p14:tracePt t="28450" x="6208713" y="4079875"/>
          <p14:tracePt t="28995" x="6208713" y="4094163"/>
          <p14:tracePt t="29023" x="6208713" y="4121150"/>
          <p14:tracePt t="29028" x="6208713" y="4135438"/>
          <p14:tracePt t="29039" x="6223000" y="4148138"/>
          <p14:tracePt t="29045" x="6223000" y="4162425"/>
          <p14:tracePt t="29054" x="6237288" y="4176713"/>
          <p14:tracePt t="29059" x="6237288" y="4189413"/>
          <p14:tracePt t="29065" x="6251575" y="4203700"/>
          <p14:tracePt t="29073" x="6251575" y="4217988"/>
          <p14:tracePt t="29077" x="6264275" y="4232275"/>
          <p14:tracePt t="29096" x="6278563" y="4259263"/>
          <p14:tracePt t="29118" x="6292850" y="4273550"/>
          <p14:tracePt t="29143" x="6305550" y="4273550"/>
          <p14:tracePt t="29239" x="6305550" y="4286250"/>
          <p14:tracePt t="29260" x="6305550" y="4300538"/>
          <p14:tracePt t="29291" x="6319838" y="4314825"/>
          <p14:tracePt t="29341" x="6319838" y="4327525"/>
          <p14:tracePt t="29365" x="6319838" y="4341813"/>
          <p14:tracePt t="29371" x="6305550" y="4341813"/>
          <p14:tracePt t="29378" x="6292850" y="4356100"/>
          <p14:tracePt t="29394" x="6278563" y="4356100"/>
          <p14:tracePt t="29400" x="6278563" y="4368800"/>
          <p14:tracePt t="29410" x="6264275" y="4368800"/>
          <p14:tracePt t="29427" x="6251575" y="4383088"/>
          <p14:tracePt t="29432" x="6237288" y="4383088"/>
          <p14:tracePt t="29448" x="6223000" y="4383088"/>
          <p14:tracePt t="29490" x="6208713" y="4383088"/>
          <p14:tracePt t="29537" x="6208713" y="4397375"/>
          <p14:tracePt t="29732" x="6196013" y="4410075"/>
          <p14:tracePt t="29743" x="6167438" y="4410075"/>
          <p14:tracePt t="29748" x="6140450" y="4410075"/>
          <p14:tracePt t="29758" x="6113463" y="4424363"/>
          <p14:tracePt t="29765" x="6057900" y="4438650"/>
          <p14:tracePt t="29777" x="5988050" y="4438650"/>
          <p14:tracePt t="29780" x="5934075" y="4451350"/>
          <p14:tracePt t="29795" x="5837238" y="4465638"/>
          <p14:tracePt t="29804" x="5781675" y="4465638"/>
          <p14:tracePt t="29811" x="5754688" y="4465638"/>
          <p14:tracePt t="29818" x="5670550" y="4465638"/>
          <p14:tracePt t="29826" x="5602288" y="4465638"/>
          <p14:tracePt t="29834" x="5534025" y="4465638"/>
          <p14:tracePt t="29843" x="5381625" y="4465638"/>
          <p14:tracePt t="29848" x="5284788" y="4465638"/>
          <p14:tracePt t="29862" x="5175250" y="4465638"/>
          <p14:tracePt t="29865" x="5119688" y="4465638"/>
          <p14:tracePt t="29878" x="5022850" y="4451350"/>
          <p14:tracePt t="29880" x="4884738" y="4438650"/>
          <p14:tracePt t="29890" x="4816475" y="4410075"/>
          <p14:tracePt t="29898" x="4760913" y="4397375"/>
          <p14:tracePt t="29905" x="4691063" y="4368800"/>
          <p14:tracePt t="29913" x="4637088" y="4341813"/>
          <p14:tracePt t="29920" x="4608513" y="4341813"/>
          <p14:tracePt t="29929" x="4581525" y="4314825"/>
          <p14:tracePt t="29936" x="4567238" y="4300538"/>
          <p14:tracePt t="29944" x="4540250" y="4273550"/>
          <p14:tracePt t="29961" x="4511675" y="4244975"/>
          <p14:tracePt t="29966" x="4511675" y="4232275"/>
          <p14:tracePt t="29977" x="4484688" y="4217988"/>
          <p14:tracePt t="29983" x="4457700" y="4189413"/>
          <p14:tracePt t="29992" x="4429125" y="4176713"/>
          <p14:tracePt t="29998" x="4373563" y="4162425"/>
          <p14:tracePt t="30015" x="4319588" y="4135438"/>
          <p14:tracePt t="30021" x="4264025" y="4121150"/>
          <p14:tracePt t="30026" x="4181475" y="4106863"/>
          <p14:tracePt t="30030" x="4140200" y="4094163"/>
          <p14:tracePt t="30041" x="4098925" y="4094163"/>
          <p14:tracePt t="30049" x="4084638" y="4079875"/>
          <p14:tracePt t="30052" x="4057650" y="4079875"/>
          <p14:tracePt t="30060" x="4029075" y="4065588"/>
          <p14:tracePt t="30068" x="4014788" y="4065588"/>
          <p14:tracePt t="30077" x="4002088" y="4065588"/>
          <p14:tracePt t="30084" x="3987800" y="4065588"/>
          <p14:tracePt t="30093" x="3973513" y="4065588"/>
          <p14:tracePt t="30100" x="3946525" y="4065588"/>
          <p14:tracePt t="30109" x="3919538" y="4065588"/>
          <p14:tracePt t="30117" x="3849688" y="4065588"/>
          <p14:tracePt t="30128" x="3835400" y="4065588"/>
          <p14:tracePt t="30132" x="3781425" y="4065588"/>
          <p14:tracePt t="30146" x="3725863" y="4065588"/>
          <p14:tracePt t="30148" x="3684588" y="4065588"/>
          <p14:tracePt t="30162" x="3643313" y="4065588"/>
          <p14:tracePt t="30171" x="3629025" y="4065588"/>
          <p14:tracePt t="30179" x="3614738" y="4065588"/>
          <p14:tracePt t="30186" x="3602038" y="4065588"/>
          <p14:tracePt t="30194" x="3602038" y="4079875"/>
          <p14:tracePt t="30202" x="3573463" y="4079875"/>
          <p14:tracePt t="30212" x="3546475" y="4094163"/>
          <p14:tracePt t="30226" x="3519488" y="4106863"/>
          <p14:tracePt t="30244" x="3505200" y="4121150"/>
          <p14:tracePt t="30271" x="3490913" y="4135438"/>
          <p14:tracePt t="30275" x="3490913" y="4148138"/>
          <p14:tracePt t="30280" x="3476625" y="4162425"/>
          <p14:tracePt t="30290" x="3476625" y="4176713"/>
          <p14:tracePt t="30300" x="3476625" y="4189413"/>
          <p14:tracePt t="30304" x="3463925" y="4232275"/>
          <p14:tracePt t="30312" x="3449638" y="4259263"/>
          <p14:tracePt t="30321" x="3449638" y="4286250"/>
          <p14:tracePt t="30333" x="3435350" y="4314825"/>
          <p14:tracePt t="30336" x="3435350" y="4327525"/>
          <p14:tracePt t="30347" x="3435350" y="4341813"/>
          <p14:tracePt t="30353" x="3435350" y="4356100"/>
          <p14:tracePt t="30367" x="3435350" y="4383088"/>
          <p14:tracePt t="30369" x="3435350" y="4397375"/>
          <p14:tracePt t="30378" x="3463925" y="4410075"/>
          <p14:tracePt t="30382" x="3490913" y="4438650"/>
          <p14:tracePt t="30391" x="3532188" y="4465638"/>
          <p14:tracePt t="30400" x="3587750" y="4492625"/>
          <p14:tracePt t="30411" x="3629025" y="4521200"/>
          <p14:tracePt t="30414" x="3670300" y="4535488"/>
          <p14:tracePt t="30429" x="3740150" y="4576763"/>
          <p14:tracePt t="30431" x="3794125" y="4618038"/>
          <p14:tracePt t="30444" x="3849688" y="4645025"/>
          <p14:tracePt t="30447" x="3890963" y="4659313"/>
          <p14:tracePt t="30454" x="3987800" y="4686300"/>
          <p14:tracePt t="30463" x="4070350" y="4713288"/>
          <p14:tracePt t="30470" x="4125913" y="4727575"/>
          <p14:tracePt t="30478" x="4222750" y="4727575"/>
          <p14:tracePt t="30484" x="4346575" y="4741863"/>
          <p14:tracePt t="30494" x="4443413" y="4741863"/>
          <p14:tracePt t="30500" x="4567238" y="4741863"/>
          <p14:tracePt t="30509" x="4705350" y="4741863"/>
          <p14:tracePt t="30516" x="4816475" y="4741863"/>
          <p14:tracePt t="30525" x="4911725" y="4741863"/>
          <p14:tracePt t="30536" x="5091113" y="4741863"/>
          <p14:tracePt t="30542" x="5216525" y="4727575"/>
          <p14:tracePt t="30553" x="5311775" y="4727575"/>
          <p14:tracePt t="30559" x="5367338" y="4713288"/>
          <p14:tracePt t="30564" x="5464175" y="4700588"/>
          <p14:tracePt t="30576" x="5575300" y="4686300"/>
          <p14:tracePt t="30584" x="5657850" y="4672013"/>
          <p14:tracePt t="30590" x="5713413" y="4659313"/>
          <p14:tracePt t="30597" x="5781675" y="4645025"/>
          <p14:tracePt t="30603" x="5822950" y="4630738"/>
          <p14:tracePt t="30612" x="5878513" y="4618038"/>
          <p14:tracePt t="30618" x="5946775" y="4576763"/>
          <p14:tracePt t="30631" x="5975350" y="4562475"/>
          <p14:tracePt t="30634" x="6016625" y="4521200"/>
          <p14:tracePt t="30645" x="6043613" y="4506913"/>
          <p14:tracePt t="30650" x="6072188" y="4479925"/>
          <p14:tracePt t="30661" x="6084888" y="4451350"/>
          <p14:tracePt t="30666" x="6099175" y="4438650"/>
          <p14:tracePt t="30679" x="6113463" y="4410075"/>
          <p14:tracePt t="30695" x="6113463" y="4397375"/>
          <p14:tracePt t="30698" x="6140450" y="4397375"/>
          <p14:tracePt t="30704" x="6154738" y="4383088"/>
          <p14:tracePt t="30713" x="6167438" y="4368800"/>
          <p14:tracePt t="30728" x="6196013" y="4356100"/>
          <p14:tracePt t="30744" x="6208713" y="4356100"/>
          <p14:tracePt t="30753" x="6208713" y="4341813"/>
          <p14:tracePt t="30760" x="6223000" y="4327525"/>
          <p14:tracePt t="30778" x="6237288" y="4314825"/>
          <p14:tracePt t="30785" x="6237288" y="4286250"/>
          <p14:tracePt t="30792" x="6237288" y="4259263"/>
          <p14:tracePt t="30803" x="6237288" y="4244975"/>
          <p14:tracePt t="30809" x="6237288" y="4232275"/>
          <p14:tracePt t="30814" x="6237288" y="4203700"/>
          <p14:tracePt t="30825" x="6237288" y="4189413"/>
          <p14:tracePt t="30831" x="6251575" y="4176713"/>
          <p14:tracePt t="30849" x="6251575" y="4162425"/>
          <p14:tracePt t="30867" x="6251575" y="4148138"/>
          <p14:tracePt t="30880" x="6251575" y="4135438"/>
          <p14:tracePt t="30886" x="6251575" y="4121150"/>
          <p14:tracePt t="30897" x="6223000" y="4106863"/>
          <p14:tracePt t="30902" x="6196013" y="4094163"/>
          <p14:tracePt t="30911" x="6154738" y="4065588"/>
          <p14:tracePt t="30916" x="6113463" y="4038600"/>
          <p14:tracePt t="30926" x="6084888" y="4024313"/>
          <p14:tracePt t="30932" x="6057900" y="4024313"/>
          <p14:tracePt t="30944" x="6043613" y="3997325"/>
          <p14:tracePt t="30949" x="6016625" y="3997325"/>
          <p14:tracePt t="30960" x="5975350" y="3997325"/>
          <p14:tracePt t="30964" x="5946775" y="3997325"/>
          <p14:tracePt t="30975" x="5864225" y="3983038"/>
          <p14:tracePt t="30981" x="5837238" y="3983038"/>
          <p14:tracePt t="30993" x="5767388" y="3983038"/>
          <p14:tracePt t="30996" x="5629275" y="3970338"/>
          <p14:tracePt t="31009" x="5519738" y="3970338"/>
          <p14:tracePt t="31011" x="5449888" y="3956050"/>
          <p14:tracePt t="31020" x="5367338" y="3941763"/>
          <p14:tracePt t="31026" x="5270500" y="3929063"/>
          <p14:tracePt t="31037" x="5202238" y="3914775"/>
          <p14:tracePt t="31042" x="5105400" y="3900488"/>
          <p14:tracePt t="31050" x="5078413" y="3900488"/>
          <p14:tracePt t="31058" x="5037138" y="3900488"/>
          <p14:tracePt t="31066" x="4967288" y="3886200"/>
          <p14:tracePt t="31074" x="4940300" y="3886200"/>
          <p14:tracePt t="31085" x="4899025" y="3886200"/>
          <p14:tracePt t="31090" x="4843463" y="3886200"/>
          <p14:tracePt t="31098" x="4787900" y="3886200"/>
          <p14:tracePt t="31107" x="4732338" y="3886200"/>
          <p14:tracePt t="31114" x="4664075" y="3886200"/>
          <p14:tracePt t="31124" x="4552950" y="3886200"/>
          <p14:tracePt t="31131" x="4484688" y="3886200"/>
          <p14:tracePt t="31136" x="4416425" y="3886200"/>
          <p14:tracePt t="31146" x="4319588" y="3900488"/>
          <p14:tracePt t="31152" x="4264025" y="3900488"/>
          <p14:tracePt t="31160" x="4222750" y="3900488"/>
          <p14:tracePt t="31168" x="4208463" y="3914775"/>
          <p14:tracePt t="31177" x="4167188" y="3914775"/>
          <p14:tracePt t="31184" x="4125913" y="3929063"/>
          <p14:tracePt t="31193" x="4070350" y="3929063"/>
          <p14:tracePt t="31200" x="4043363" y="3929063"/>
          <p14:tracePt t="31209" x="4002088" y="3941763"/>
          <p14:tracePt t="31216" x="3946525" y="3941763"/>
          <p14:tracePt t="31226" x="3932238" y="3941763"/>
          <p14:tracePt t="31232" x="3905250" y="3956050"/>
          <p14:tracePt t="31239" x="3890963" y="3970338"/>
          <p14:tracePt t="31261" x="3863975" y="3983038"/>
          <p14:tracePt t="31263" x="3849688" y="3983038"/>
          <p14:tracePt t="31270" x="3822700" y="4011613"/>
          <p14:tracePt t="31278" x="3752850" y="4052888"/>
          <p14:tracePt t="31292" x="3711575" y="4065588"/>
          <p14:tracePt t="31295" x="3656013" y="4094163"/>
          <p14:tracePt t="31302" x="3587750" y="4106863"/>
          <p14:tracePt t="31310" x="3546475" y="4121150"/>
          <p14:tracePt t="31318" x="3505200" y="4121150"/>
          <p14:tracePt t="31326" x="3490913" y="4121150"/>
          <p14:tracePt t="31335" x="3476625" y="4121150"/>
          <p14:tracePt t="31377" x="3476625" y="4135438"/>
          <p14:tracePt t="31380" x="3476625" y="4148138"/>
          <p14:tracePt t="31390" x="3476625" y="4162425"/>
          <p14:tracePt t="31396" x="3476625" y="4189413"/>
          <p14:tracePt t="31405" x="3463925" y="4217988"/>
          <p14:tracePt t="31420" x="3463925" y="4244975"/>
          <p14:tracePt t="31428" x="3463925" y="4259263"/>
          <p14:tracePt t="31436" x="3463925" y="4273550"/>
          <p14:tracePt t="31450" x="3463925" y="4286250"/>
          <p14:tracePt t="31460" x="3463925" y="4300538"/>
          <p14:tracePt t="31467" x="3463925" y="4314825"/>
          <p14:tracePt t="31476" x="3463925" y="4341813"/>
          <p14:tracePt t="31482" x="3490913" y="4356100"/>
          <p14:tracePt t="31491" x="3505200" y="4368800"/>
          <p14:tracePt t="31498" x="3519488" y="4383088"/>
          <p14:tracePt t="31507" x="3560763" y="4397375"/>
          <p14:tracePt t="31514" x="3602038" y="4424363"/>
          <p14:tracePt t="31524" x="3670300" y="4451350"/>
          <p14:tracePt t="31530" x="3725863" y="4465638"/>
          <p14:tracePt t="31540" x="3808413" y="4479925"/>
          <p14:tracePt t="31548" x="3849688" y="4479925"/>
          <p14:tracePt t="31554" x="3960813" y="4492625"/>
          <p14:tracePt t="31566" x="4057650" y="4521200"/>
          <p14:tracePt t="31568" x="4194175" y="4562475"/>
          <p14:tracePt t="31576" x="4291013" y="4576763"/>
          <p14:tracePt t="31584" x="4429125" y="4589463"/>
          <p14:tracePt t="31592" x="4567238" y="4603750"/>
          <p14:tracePt t="31600" x="4637088" y="4618038"/>
          <p14:tracePt t="31608" x="4775200" y="4618038"/>
          <p14:tracePt t="31616" x="4884738" y="4618038"/>
          <p14:tracePt t="31629" x="4981575" y="4618038"/>
          <p14:tracePt t="31632" x="5105400" y="4618038"/>
          <p14:tracePt t="31644" x="5146675" y="4618038"/>
          <p14:tracePt t="31648" x="5243513" y="4618038"/>
          <p14:tracePt t="31660" x="5326063" y="4618038"/>
          <p14:tracePt t="31664" x="5381625" y="4618038"/>
          <p14:tracePt t="31674" x="5449888" y="4618038"/>
          <p14:tracePt t="31678" x="5519738" y="4618038"/>
          <p14:tracePt t="31686" x="5602288" y="4618038"/>
          <p14:tracePt t="31694" x="5657850" y="4603750"/>
          <p14:tracePt t="31702" x="5699125" y="4603750"/>
          <p14:tracePt t="31710" x="5767388" y="4589463"/>
          <p14:tracePt t="31725" x="5822950" y="4576763"/>
          <p14:tracePt t="31727" x="5849938" y="4576763"/>
          <p14:tracePt t="31734" x="5878513" y="4562475"/>
          <p14:tracePt t="31743" x="5905500" y="4562475"/>
          <p14:tracePt t="31751" x="5946775" y="4562475"/>
          <p14:tracePt t="31758" x="5988050" y="4562475"/>
          <p14:tracePt t="31766" x="6029325" y="4548188"/>
          <p14:tracePt t="31774" x="6057900" y="4548188"/>
          <p14:tracePt t="31780" x="6099175" y="4535488"/>
          <p14:tracePt t="31790" x="6126163" y="4521200"/>
          <p14:tracePt t="31798" x="6154738" y="4521200"/>
          <p14:tracePt t="31804" x="6181725" y="4521200"/>
          <p14:tracePt t="31814" x="6208713" y="4506913"/>
          <p14:tracePt t="31820" x="6223000" y="4492625"/>
          <p14:tracePt t="31832" x="6237288" y="4492625"/>
          <p14:tracePt t="31836" x="6251575" y="4492625"/>
          <p14:tracePt t="31844" x="6251575" y="4479925"/>
          <p14:tracePt t="31852" x="6278563" y="4465638"/>
          <p14:tracePt t="31862" x="6292850" y="4451350"/>
          <p14:tracePt t="31868" x="6319838" y="4438650"/>
          <p14:tracePt t="31878" x="6334125" y="4410075"/>
          <p14:tracePt t="31884" x="6346825" y="4397375"/>
          <p14:tracePt t="31891" x="6361113" y="4397375"/>
          <p14:tracePt t="31898" x="6375400" y="4383088"/>
          <p14:tracePt t="31914" x="6375400" y="4368800"/>
          <p14:tracePt t="31927" x="6375400" y="4356100"/>
          <p14:tracePt t="31930" x="6375400" y="4341813"/>
          <p14:tracePt t="31946" x="6375400" y="4327525"/>
          <p14:tracePt t="31954" x="6375400" y="4314825"/>
          <p14:tracePt t="31962" x="6388100" y="4300538"/>
          <p14:tracePt t="31973" x="6388100" y="4286250"/>
          <p14:tracePt t="31978" x="6388100" y="4273550"/>
          <p14:tracePt t="31986" x="6388100" y="4244975"/>
          <p14:tracePt t="32007" x="6388100" y="4232275"/>
          <p14:tracePt t="32009" x="6388100" y="4203700"/>
          <p14:tracePt t="32016" x="6388100" y="4189413"/>
          <p14:tracePt t="32024" x="6375400" y="4176713"/>
          <p14:tracePt t="32033" x="6361113" y="4148138"/>
          <p14:tracePt t="32040" x="6346825" y="4135438"/>
          <p14:tracePt t="32048" x="6319838" y="4106863"/>
          <p14:tracePt t="32057" x="6305550" y="4106863"/>
          <p14:tracePt t="32067" x="6278563" y="4079875"/>
          <p14:tracePt t="32074" x="6264275" y="4065588"/>
          <p14:tracePt t="32080" x="6251575" y="4038600"/>
          <p14:tracePt t="32089" x="6223000" y="4024313"/>
          <p14:tracePt t="32096" x="6208713" y="4011613"/>
          <p14:tracePt t="32104" x="6181725" y="3997325"/>
          <p14:tracePt t="32110" x="6126163" y="3970338"/>
          <p14:tracePt t="32118" x="6072188" y="3956050"/>
          <p14:tracePt t="32125" x="6043613" y="3956050"/>
          <p14:tracePt t="32133" x="5946775" y="3941763"/>
          <p14:tracePt t="32143" x="5822950" y="3929063"/>
          <p14:tracePt t="32150" x="5726113" y="3929063"/>
          <p14:tracePt t="32158" x="5643563" y="3929063"/>
          <p14:tracePt t="32166" x="5561013" y="3914775"/>
          <p14:tracePt t="32175" x="5491163" y="3914775"/>
          <p14:tracePt t="32182" x="5408613" y="3914775"/>
          <p14:tracePt t="32193" x="5354638" y="3914775"/>
          <p14:tracePt t="32198" x="5326063" y="3914775"/>
          <p14:tracePt t="32208" x="5284788" y="3900488"/>
          <p14:tracePt t="32211" x="5243513" y="3900488"/>
          <p14:tracePt t="32226" x="5216525" y="3900488"/>
          <p14:tracePt t="32228" x="5187950" y="3900488"/>
          <p14:tracePt t="32243" x="5146675" y="3900488"/>
          <p14:tracePt t="32244" x="5119688" y="3886200"/>
          <p14:tracePt t="32257" x="5064125" y="3886200"/>
          <p14:tracePt t="32261" x="5008563" y="3886200"/>
          <p14:tracePt t="32274" x="4954588" y="3886200"/>
          <p14:tracePt t="32276" x="4870450" y="3886200"/>
          <p14:tracePt t="32285" x="4816475" y="3873500"/>
          <p14:tracePt t="32293" x="4775200" y="3873500"/>
          <p14:tracePt t="32301" x="4719638" y="3873500"/>
          <p14:tracePt t="32308" x="4664075" y="3873500"/>
          <p14:tracePt t="32322" x="4622800" y="3873500"/>
          <p14:tracePt t="32332" x="4581525" y="3873500"/>
          <p14:tracePt t="32340" x="4552950" y="3873500"/>
          <p14:tracePt t="32349" x="4525963" y="3873500"/>
          <p14:tracePt t="32355" x="4498975" y="3873500"/>
          <p14:tracePt t="32363" x="4470400" y="3873500"/>
          <p14:tracePt t="32370" x="4416425" y="3873500"/>
          <p14:tracePt t="32378" x="4360863" y="3873500"/>
          <p14:tracePt t="32386" x="4319588" y="3873500"/>
          <p14:tracePt t="32397" x="4249738" y="3873500"/>
          <p14:tracePt t="32402" x="4140200" y="3873500"/>
          <p14:tracePt t="32411" x="4070350" y="3873500"/>
          <p14:tracePt t="32418" x="4014788" y="3873500"/>
          <p14:tracePt t="32428" x="3960813" y="3873500"/>
          <p14:tracePt t="32432" x="3932238" y="3873500"/>
          <p14:tracePt t="32441" x="3905250" y="3873500"/>
          <p14:tracePt t="32448" x="3878263" y="3886200"/>
          <p14:tracePt t="32464" x="3863975" y="3886200"/>
          <p14:tracePt t="32476" x="3849688" y="3900488"/>
          <p14:tracePt t="32480" x="3822700" y="3914775"/>
          <p14:tracePt t="32490" x="3794125" y="3914775"/>
          <p14:tracePt t="32496" x="3752850" y="3941763"/>
          <p14:tracePt t="32508" x="3698875" y="3970338"/>
          <p14:tracePt t="32512" x="3656013" y="3970338"/>
          <p14:tracePt t="32520" x="3614738" y="3997325"/>
          <p14:tracePt t="32528" x="3587750" y="4011613"/>
          <p14:tracePt t="32540" x="3560763" y="4024313"/>
          <p14:tracePt t="32543" x="3532188" y="4024313"/>
          <p14:tracePt t="32557" x="3532188" y="4052888"/>
          <p14:tracePt t="32560" x="3519488" y="4052888"/>
          <p14:tracePt t="32574" x="3505200" y="4065588"/>
          <p14:tracePt t="32586" x="3505200" y="4079875"/>
          <p14:tracePt t="32591" x="3505200" y="4094163"/>
          <p14:tracePt t="32598" x="3505200" y="4121150"/>
          <p14:tracePt t="32608" x="3505200" y="4148138"/>
          <p14:tracePt t="32617" x="3490913" y="4148138"/>
          <p14:tracePt t="32626" x="3490913" y="4176713"/>
          <p14:tracePt t="32631" x="3476625" y="4203700"/>
          <p14:tracePt t="32641" x="3463925" y="4244975"/>
          <p14:tracePt t="32646" x="3449638" y="4259263"/>
          <p14:tracePt t="32652" x="3449638" y="4273550"/>
          <p14:tracePt t="32661" x="3449638" y="4300538"/>
          <p14:tracePt t="32668" x="3449638" y="4314825"/>
          <p14:tracePt t="32676" x="3449638" y="4327525"/>
          <p14:tracePt t="32684" x="3449638" y="4341813"/>
          <p14:tracePt t="32693" x="3449638" y="4356100"/>
          <p14:tracePt t="32700" x="3463925" y="4383088"/>
          <p14:tracePt t="32709" x="3476625" y="4410075"/>
          <p14:tracePt t="32716" x="3490913" y="4438650"/>
          <p14:tracePt t="32725" x="3519488" y="4465638"/>
          <p14:tracePt t="32732" x="3532188" y="4492625"/>
          <p14:tracePt t="32741" x="3546475" y="4506913"/>
          <p14:tracePt t="32748" x="3573463" y="4535488"/>
          <p14:tracePt t="32757" x="3587750" y="4548188"/>
          <p14:tracePt t="32762" x="3629025" y="4562475"/>
          <p14:tracePt t="32773" x="3656013" y="4576763"/>
          <p14:tracePt t="32778" x="3698875" y="4576763"/>
          <p14:tracePt t="32786" x="3740150" y="4603750"/>
          <p14:tracePt t="32794" x="3781425" y="4618038"/>
          <p14:tracePt t="32802" x="3849688" y="4618038"/>
          <p14:tracePt t="32810" x="3932238" y="4618038"/>
          <p14:tracePt t="32819" x="4029075" y="4630738"/>
          <p14:tracePt t="32826" x="4140200" y="4645025"/>
          <p14:tracePt t="32834" x="4194175" y="4645025"/>
          <p14:tracePt t="32842" x="4387850" y="4686300"/>
          <p14:tracePt t="32850" x="4443413" y="4686300"/>
          <p14:tracePt t="32864" x="4705350" y="4727575"/>
          <p14:tracePt t="32878" x="4775200" y="4727575"/>
          <p14:tracePt t="32880" x="4857750" y="4741863"/>
          <p14:tracePt t="32891" x="4926013" y="4741863"/>
          <p14:tracePt t="32896" x="4967288" y="4754563"/>
          <p14:tracePt t="32909" x="5064125" y="4754563"/>
          <p14:tracePt t="32911" x="5119688" y="4754563"/>
          <p14:tracePt t="32921" x="5202238" y="4754563"/>
          <p14:tracePt t="32928" x="5284788" y="4754563"/>
          <p14:tracePt t="32936" x="5311775" y="4754563"/>
          <p14:tracePt t="32960" x="5575300" y="4754563"/>
          <p14:tracePt t="32969" x="5629275" y="4754563"/>
          <p14:tracePt t="32974" x="5684838" y="4741863"/>
          <p14:tracePt t="32983" x="5781675" y="4727575"/>
          <p14:tracePt t="32991" x="5864225" y="4713288"/>
          <p14:tracePt t="32998" x="5934075" y="4700588"/>
          <p14:tracePt t="33024" x="6099175" y="4659313"/>
          <p14:tracePt t="33032" x="6126163" y="4659313"/>
          <p14:tracePt t="33040" x="6154738" y="4659313"/>
          <p14:tracePt t="33047" x="6167438" y="4659313"/>
          <p14:tracePt t="33055" x="6181725" y="4645025"/>
          <p14:tracePt t="33062" x="6196013" y="4645025"/>
          <p14:tracePt t="33070" x="6208713" y="4645025"/>
          <p14:tracePt t="33078" x="6208713" y="4630738"/>
          <p14:tracePt t="33084" x="6223000" y="4630738"/>
          <p14:tracePt t="33099" x="6237288" y="4618038"/>
          <p14:tracePt t="33108" x="6237288" y="4603750"/>
          <p14:tracePt t="33115" x="6251575" y="4589463"/>
          <p14:tracePt t="33124" x="6264275" y="4548188"/>
          <p14:tracePt t="33131" x="6264275" y="4535488"/>
          <p14:tracePt t="33139" x="6292850" y="4506913"/>
          <p14:tracePt t="33149" x="6305550" y="4479925"/>
          <p14:tracePt t="33165" x="6361113" y="4424363"/>
          <p14:tracePt t="33184" x="6388100" y="4368800"/>
          <p14:tracePt t="33195" x="6416675" y="4327525"/>
          <p14:tracePt t="33204" x="6416675" y="4300538"/>
          <p14:tracePt t="33217" x="6416675" y="4273550"/>
          <p14:tracePt t="33228" x="6416675" y="4244975"/>
          <p14:tracePt t="33243" x="6388100" y="4203700"/>
          <p14:tracePt t="33250" x="6361113" y="4189413"/>
          <p14:tracePt t="33258" x="6334125" y="4162425"/>
          <p14:tracePt t="33266" x="6264275" y="4135438"/>
          <p14:tracePt t="33278" x="6196013" y="4106863"/>
          <p14:tracePt t="33295" x="6016625" y="4052888"/>
          <p14:tracePt t="33306" x="5878513" y="4038600"/>
          <p14:tracePt t="33314" x="5808663" y="4024313"/>
          <p14:tracePt t="33325" x="5754688" y="4011613"/>
          <p14:tracePt t="33332" x="5657850" y="3997325"/>
          <p14:tracePt t="33336" x="5575300" y="3983038"/>
          <p14:tracePt t="33344" x="5519738" y="3983038"/>
          <p14:tracePt t="33353" x="5437188" y="3983038"/>
          <p14:tracePt t="33369" x="5243513" y="3970338"/>
          <p14:tracePt t="33378" x="5202238" y="3970338"/>
          <p14:tracePt t="33385" x="5091113" y="3970338"/>
          <p14:tracePt t="33393" x="4995863" y="3956050"/>
          <p14:tracePt t="33399" x="4940300" y="3956050"/>
          <p14:tracePt t="33409" x="4870450" y="3941763"/>
          <p14:tracePt t="33414" x="4787900" y="3941763"/>
          <p14:tracePt t="33425" x="4719638" y="3929063"/>
          <p14:tracePt t="33430" x="4637088" y="3929063"/>
          <p14:tracePt t="33442" x="4581525" y="3929063"/>
          <p14:tracePt t="33446" x="4484688" y="3929063"/>
          <p14:tracePt t="33458" x="4443413" y="3929063"/>
          <p14:tracePt t="33462" x="4429125" y="3929063"/>
          <p14:tracePt t="33475" x="4360863" y="3929063"/>
          <p14:tracePt t="33478" x="4319588" y="3929063"/>
          <p14:tracePt t="33490" x="4264025" y="3929063"/>
          <p14:tracePt t="33494" x="4222750" y="3929063"/>
          <p14:tracePt t="33502" x="4167188" y="3929063"/>
          <p14:tracePt t="33508" x="4098925" y="3929063"/>
          <p14:tracePt t="33516" x="4043363" y="3929063"/>
          <p14:tracePt t="33524" x="3973513" y="3929063"/>
          <p14:tracePt t="33536" x="3919538" y="3929063"/>
          <p14:tracePt t="33542" x="3878263" y="3929063"/>
          <p14:tracePt t="33556" x="3822700" y="3941763"/>
          <p14:tracePt t="33569" x="3808413" y="3941763"/>
          <p14:tracePt t="33574" x="3794125" y="3956050"/>
          <p14:tracePt t="33583" x="3781425" y="3956050"/>
          <p14:tracePt t="33596" x="3767138" y="3970338"/>
          <p14:tracePt t="33619" x="3752850" y="3970338"/>
          <p14:tracePt t="33620" x="3740150" y="3983038"/>
          <p14:tracePt t="33628" x="3725863" y="3983038"/>
          <p14:tracePt t="33634" x="3711575" y="4011613"/>
          <p14:tracePt t="33647" x="3684588" y="4011613"/>
          <p14:tracePt t="33650" x="3670300" y="4024313"/>
          <p14:tracePt t="33666" x="3656013" y="4038600"/>
          <p14:tracePt t="33677" x="3643313" y="4038600"/>
          <p14:tracePt t="33693" x="3643313" y="4052888"/>
          <p14:tracePt t="33710" x="3643313" y="4065588"/>
          <p14:tracePt t="33714" x="3629025" y="4079875"/>
          <p14:tracePt t="33728" x="3629025" y="4094163"/>
          <p14:tracePt t="33741" x="3629025" y="4106863"/>
          <p14:tracePt t="33756" x="3629025" y="4135438"/>
          <p14:tracePt t="33760" x="3614738" y="4135438"/>
          <p14:tracePt t="33768" x="3614738" y="4148138"/>
          <p14:tracePt t="33787" x="3614738" y="4162425"/>
          <p14:tracePt t="33792" x="3614738" y="4176713"/>
          <p14:tracePt t="33808" x="3614738" y="4189413"/>
          <p14:tracePt t="33824" x="3614738" y="4203700"/>
          <p14:tracePt t="33832" x="3614738" y="4217988"/>
          <p14:tracePt t="33841" x="3614738" y="4232275"/>
          <p14:tracePt t="33848" x="3629025" y="4244975"/>
          <p14:tracePt t="33855" x="3629025" y="4259263"/>
          <p14:tracePt t="33864" x="3629025" y="4273550"/>
          <p14:tracePt t="33878" x="3643313" y="4286250"/>
          <p14:tracePt t="33896" x="3643313" y="4300538"/>
          <p14:tracePt t="33902" x="3643313" y="4314825"/>
          <p14:tracePt t="33918" x="3643313" y="4327525"/>
          <p14:tracePt t="33927" x="3643313" y="4341813"/>
          <p14:tracePt t="33942" x="3643313" y="4368800"/>
          <p14:tracePt t="33959" x="3643313" y="4383088"/>
          <p14:tracePt t="33964" x="3643313" y="4397375"/>
          <p14:tracePt t="33975" x="3643313" y="4410075"/>
          <p14:tracePt t="33980" x="3643313" y="4424363"/>
          <p14:tracePt t="33991" x="3656013" y="4424363"/>
          <p14:tracePt t="33996" x="3656013" y="4438650"/>
          <p14:tracePt t="34013" x="3670300" y="4451350"/>
          <p14:tracePt t="34020" x="3684588" y="4465638"/>
          <p14:tracePt t="34028" x="3698875" y="4479925"/>
          <p14:tracePt t="34036" x="3711575" y="4492625"/>
          <p14:tracePt t="34043" x="3725863" y="4492625"/>
          <p14:tracePt t="34049" x="3740150" y="4521200"/>
          <p14:tracePt t="34057" x="3752850" y="4521200"/>
          <p14:tracePt t="34065" x="3781425" y="4535488"/>
          <p14:tracePt t="34074" x="3794125" y="4535488"/>
          <p14:tracePt t="34084" x="3835400" y="4548188"/>
          <p14:tracePt t="34089" x="3863975" y="4548188"/>
          <p14:tracePt t="34097" x="3890963" y="4548188"/>
          <p14:tracePt t="34106" x="3905250" y="4562475"/>
          <p14:tracePt t="34114" x="3946525" y="4562475"/>
          <p14:tracePt t="34123" x="3973513" y="4562475"/>
          <p14:tracePt t="34130" x="4002088" y="4562475"/>
          <p14:tracePt t="34139" x="4043363" y="4562475"/>
          <p14:tracePt t="34146" x="4070350" y="4576763"/>
          <p14:tracePt t="34156" x="4098925" y="4576763"/>
          <p14:tracePt t="34159" x="4125913" y="4576763"/>
          <p14:tracePt t="34167" x="4140200" y="4576763"/>
          <p14:tracePt t="34176" x="4181475" y="4576763"/>
          <p14:tracePt t="34184" x="4222750" y="4576763"/>
          <p14:tracePt t="34191" x="4264025" y="4589463"/>
          <p14:tracePt t="34200" x="4305300" y="4589463"/>
          <p14:tracePt t="34210" x="4360863" y="4589463"/>
          <p14:tracePt t="34216" x="4416425" y="4589463"/>
          <p14:tracePt t="34224" x="4457700" y="4589463"/>
          <p14:tracePt t="34232" x="4540250" y="4589463"/>
          <p14:tracePt t="34239" x="4567238" y="4589463"/>
          <p14:tracePt t="34257" x="4664075" y="4603750"/>
          <p14:tracePt t="34263" x="4705350" y="4603750"/>
          <p14:tracePt t="34269" x="4746625" y="4603750"/>
          <p14:tracePt t="34277" x="4775200" y="4618038"/>
          <p14:tracePt t="34285" x="4829175" y="4618038"/>
          <p14:tracePt t="34293" x="4884738" y="4618038"/>
          <p14:tracePt t="34301" x="4926013" y="4618038"/>
          <p14:tracePt t="34310" x="4967288" y="4618038"/>
          <p14:tracePt t="34318" x="5008563" y="4618038"/>
          <p14:tracePt t="34326" x="5049838" y="4618038"/>
          <p14:tracePt t="34334" x="5091113" y="4618038"/>
          <p14:tracePt t="34342" x="5132388" y="4618038"/>
          <p14:tracePt t="34350" x="5160963" y="4603750"/>
          <p14:tracePt t="34358" x="5202238" y="4589463"/>
          <p14:tracePt t="34366" x="5243513" y="4589463"/>
          <p14:tracePt t="34376" x="5257800" y="4589463"/>
          <p14:tracePt t="34380" x="5284788" y="4589463"/>
          <p14:tracePt t="34389" x="5311775" y="4576763"/>
          <p14:tracePt t="34395" x="5354638" y="4562475"/>
          <p14:tracePt t="34404" x="5367338" y="4562475"/>
          <p14:tracePt t="34411" x="5381625" y="4562475"/>
          <p14:tracePt t="34419" x="5408613" y="4562475"/>
          <p14:tracePt t="34427" x="5437188" y="4562475"/>
          <p14:tracePt t="34435" x="5449888" y="4548188"/>
          <p14:tracePt t="34443" x="5464175" y="4548188"/>
          <p14:tracePt t="34452" x="5491163" y="4548188"/>
          <p14:tracePt t="34460" x="5519738" y="4535488"/>
          <p14:tracePt t="34469" x="5546725" y="4535488"/>
          <p14:tracePt t="34475" x="5561013" y="4535488"/>
          <p14:tracePt t="34481" x="5588000" y="4521200"/>
          <p14:tracePt t="34490" x="5616575" y="4521200"/>
          <p14:tracePt t="34498" x="5629275" y="4521200"/>
          <p14:tracePt t="34507" x="5657850" y="4521200"/>
          <p14:tracePt t="34514" x="5670550" y="4506913"/>
          <p14:tracePt t="34522" x="5684838" y="4506913"/>
          <p14:tracePt t="34530" x="5699125" y="4506913"/>
          <p14:tracePt t="34539" x="5713413" y="4492625"/>
          <p14:tracePt t="34548" x="5713413" y="4479925"/>
          <p14:tracePt t="34556" x="5726113" y="4479925"/>
          <p14:tracePt t="34562" x="5740400" y="4479925"/>
          <p14:tracePt t="34569" x="5754688" y="4465638"/>
          <p14:tracePt t="34590" x="5767388" y="4451350"/>
          <p14:tracePt t="34593" x="5781675" y="4451350"/>
          <p14:tracePt t="34600" x="5795963" y="4438650"/>
          <p14:tracePt t="34613" x="5808663" y="4424363"/>
          <p14:tracePt t="34616" x="5822950" y="4424363"/>
          <p14:tracePt t="34625" x="5837238" y="4410075"/>
          <p14:tracePt t="34632" x="5849938" y="4397375"/>
          <p14:tracePt t="34648" x="5849938" y="4383088"/>
          <p14:tracePt t="34664" x="5864225" y="4383088"/>
          <p14:tracePt t="34676" x="5864225" y="4368800"/>
          <p14:tracePt t="34680" x="5878513" y="4356100"/>
          <p14:tracePt t="34693" x="5878513" y="4341813"/>
          <p14:tracePt t="34696" x="5892800" y="4327525"/>
          <p14:tracePt t="34702" x="5919788" y="4314825"/>
          <p14:tracePt t="34710" x="5919788" y="4300538"/>
          <p14:tracePt t="34718" x="5946775" y="4286250"/>
          <p14:tracePt t="34739" x="5961063" y="4273550"/>
          <p14:tracePt t="34743" x="5988050" y="4259263"/>
          <p14:tracePt t="34750" x="5988050" y="4244975"/>
          <p14:tracePt t="34759" x="6002338" y="4244975"/>
          <p14:tracePt t="34776" x="6016625" y="4217988"/>
          <p14:tracePt t="34782" x="6043613" y="4203700"/>
          <p14:tracePt t="34791" x="6043613" y="4189413"/>
          <p14:tracePt t="34802" x="6043613" y="4162425"/>
          <p14:tracePt t="34813" x="6043613" y="4148138"/>
          <p14:tracePt t="34820" x="6043613" y="4121150"/>
          <p14:tracePt t="34834" x="6043613" y="4106863"/>
          <p14:tracePt t="34836" x="6029325" y="4079875"/>
          <p14:tracePt t="34844" x="6016625" y="4052888"/>
          <p14:tracePt t="34853" x="5988050" y="4038600"/>
          <p14:tracePt t="34863" x="5975350" y="4024313"/>
          <p14:tracePt t="34868" x="5946775" y="4011613"/>
          <p14:tracePt t="34879" x="5905500" y="3997325"/>
          <p14:tracePt t="34884" x="5878513" y="3983038"/>
          <p14:tracePt t="34895" x="5822950" y="3970338"/>
          <p14:tracePt t="34900" x="5767388" y="3956050"/>
          <p14:tracePt t="34909" x="5670550" y="3956050"/>
          <p14:tracePt t="34914" x="5575300" y="3941763"/>
          <p14:tracePt t="34926" x="5437188" y="3941763"/>
          <p14:tracePt t="34930" x="5340350" y="3941763"/>
          <p14:tracePt t="34943" x="5187950" y="3941763"/>
          <p14:tracePt t="34946" x="5119688" y="3941763"/>
          <p14:tracePt t="34960" x="4954588" y="3941763"/>
          <p14:tracePt t="34962" x="4787900" y="3941763"/>
          <p14:tracePt t="34975" x="4705350" y="3941763"/>
          <p14:tracePt t="34978" x="4552950" y="3941763"/>
          <p14:tracePt t="34990" x="4402138" y="3941763"/>
          <p14:tracePt t="34994" x="4319588" y="3941763"/>
          <p14:tracePt t="35014" x="4070350" y="3956050"/>
          <p14:tracePt t="35018" x="4002088" y="3956050"/>
          <p14:tracePt t="35024" x="3946525" y="3970338"/>
          <p14:tracePt t="35042" x="3932238" y="3983038"/>
          <p14:tracePt t="35073" x="3932238" y="3997325"/>
          <p14:tracePt t="35080" x="3960813" y="4011613"/>
          <p14:tracePt t="35091" x="4002088" y="4024313"/>
          <p14:tracePt t="35096" x="4098925" y="4065588"/>
          <p14:tracePt t="35104" x="4237038" y="4079875"/>
          <p14:tracePt t="35112" x="4360863" y="4094163"/>
          <p14:tracePt t="35120" x="4498975" y="4121150"/>
          <p14:tracePt t="35129" x="4705350" y="4135438"/>
          <p14:tracePt t="35134" x="4911725" y="4135438"/>
          <p14:tracePt t="35144" x="5078413" y="4135438"/>
          <p14:tracePt t="35150" x="5270500" y="4135438"/>
          <p14:tracePt t="35158" x="5449888" y="4135438"/>
          <p14:tracePt t="35166" x="5561013" y="4135438"/>
          <p14:tracePt t="35177" x="5670550" y="4135438"/>
          <p14:tracePt t="35182" x="5795963" y="4121150"/>
          <p14:tracePt t="35193" x="5892800" y="4106863"/>
          <p14:tracePt t="35199" x="5961063" y="4106863"/>
          <p14:tracePt t="35210" x="6029325" y="4106863"/>
          <p14:tracePt t="35214" x="6099175" y="4094163"/>
          <p14:tracePt t="35225" x="6140450" y="4094163"/>
          <p14:tracePt t="35230" x="6167438" y="4094163"/>
          <p14:tracePt t="35239" x="6208713" y="4094163"/>
          <p14:tracePt t="35244" x="6223000" y="4094163"/>
          <p14:tracePt t="35261" x="6237288" y="4094163"/>
          <p14:tracePt t="35268" x="6251575" y="4094163"/>
          <p14:tracePt t="35292" x="6264275" y="4094163"/>
          <p14:tracePt t="35301" x="6264275" y="4079875"/>
          <p14:tracePt t="35316" x="6278563" y="4065588"/>
          <p14:tracePt t="35324" x="6292850" y="4065588"/>
          <p14:tracePt t="35332" x="6292850" y="4052888"/>
          <p14:tracePt t="35341" x="6319838" y="4052888"/>
          <p14:tracePt t="35347" x="6334125" y="4038600"/>
          <p14:tracePt t="35356" x="6346825" y="4038600"/>
          <p14:tracePt t="35367" x="6346825" y="4024313"/>
          <p14:tracePt t="35370" x="6361113" y="4024313"/>
          <p14:tracePt t="35426" x="6375400" y="4024313"/>
          <p14:tracePt t="35434" x="6388100" y="4011613"/>
          <p14:tracePt t="35442" x="6416675" y="4011613"/>
          <p14:tracePt t="35448" x="6443663" y="4011613"/>
          <p14:tracePt t="35460" x="6484938" y="4011613"/>
          <p14:tracePt t="35465" x="6513513" y="4011613"/>
          <p14:tracePt t="35476" x="6540500" y="4011613"/>
          <p14:tracePt t="35480" x="6581775" y="4038600"/>
          <p14:tracePt t="35491" x="6610350" y="4038600"/>
          <p14:tracePt t="35496" x="6623050" y="4038600"/>
          <p14:tracePt t="35507" x="6637338" y="4065588"/>
          <p14:tracePt t="35513" x="6651625" y="4065588"/>
          <p14:tracePt t="35520" x="6664325" y="4094163"/>
          <p14:tracePt t="35528" x="6664325" y="4106863"/>
          <p14:tracePt t="35539" x="6678613" y="4121150"/>
          <p14:tracePt t="35544" x="6678613" y="4148138"/>
          <p14:tracePt t="35553" x="6692900" y="4148138"/>
          <p14:tracePt t="35558" x="6692900" y="4162425"/>
          <p14:tracePt t="35567" x="6692900" y="4176713"/>
          <p14:tracePt t="35575" x="6678613" y="4189413"/>
          <p14:tracePt t="35585" x="6678613" y="4217988"/>
          <p14:tracePt t="35590" x="6651625" y="4232275"/>
          <p14:tracePt t="35600" x="6623050" y="4259263"/>
          <p14:tracePt t="35607" x="6596063" y="4300538"/>
          <p14:tracePt t="35615" x="6581775" y="4314825"/>
          <p14:tracePt t="35624" x="6567488" y="4327525"/>
          <p14:tracePt t="35630" x="6554788" y="4341813"/>
          <p14:tracePt t="35641" x="6540500" y="4341813"/>
          <p14:tracePt t="35647" x="6540500" y="4356100"/>
          <p14:tracePt t="35662" x="6526213" y="4356100"/>
          <p14:tracePt t="35669" x="6526213" y="4368800"/>
          <p14:tracePt t="35677" x="6513513" y="4368800"/>
          <p14:tracePt t="35684" x="6499225" y="4368800"/>
          <p14:tracePt t="35693" x="6484938" y="4383088"/>
          <p14:tracePt t="35700" x="6472238" y="4383088"/>
          <p14:tracePt t="35709" x="6457950" y="4383088"/>
          <p14:tracePt t="35808" x="6472238" y="4383088"/>
          <p14:tracePt t="35836" x="6457950" y="4383088"/>
          <p14:tracePt t="35848" x="6416675" y="4397375"/>
          <p14:tracePt t="35859" x="6361113" y="4397375"/>
          <p14:tracePt t="35870" x="6154738" y="4424363"/>
          <p14:tracePt t="35877" x="6029325" y="4424363"/>
          <p14:tracePt t="35884" x="5849938" y="4424363"/>
          <p14:tracePt t="35891" x="5643563" y="4424363"/>
          <p14:tracePt t="35896" x="5519738" y="4424363"/>
          <p14:tracePt t="35907" x="5160963" y="4424363"/>
          <p14:tracePt t="35912" x="4884738" y="4451350"/>
          <p14:tracePt t="35920" x="4691063" y="4451350"/>
          <p14:tracePt t="35928" x="4360863" y="4465638"/>
          <p14:tracePt t="35939" x="4152900" y="4465638"/>
          <p14:tracePt t="35944" x="4029075" y="4465638"/>
          <p14:tracePt t="35952" x="3905250" y="4465638"/>
          <p14:tracePt t="35960" x="3794125" y="4465638"/>
          <p14:tracePt t="35969" x="3656013" y="4465638"/>
          <p14:tracePt t="35976" x="3560763" y="4451350"/>
          <p14:tracePt t="35984" x="3519488" y="4424363"/>
          <p14:tracePt t="35991" x="3463925" y="4383088"/>
          <p14:tracePt t="36002" x="3408363" y="4368800"/>
          <p14:tracePt t="36006" x="3394075" y="4356100"/>
          <p14:tracePt t="36014" x="3352800" y="4341813"/>
          <p14:tracePt t="36022" x="3311525" y="4314825"/>
          <p14:tracePt t="36030" x="3284538" y="4300538"/>
          <p14:tracePt t="36040" x="3255963" y="4286250"/>
          <p14:tracePt t="36047" x="3243263" y="4273550"/>
          <p14:tracePt t="36055" x="3228975" y="4273550"/>
          <p14:tracePt t="36062" x="3228975" y="4259263"/>
          <p14:tracePt t="36070" x="3201988" y="4244975"/>
          <p14:tracePt t="36078" x="3187700" y="4232275"/>
          <p14:tracePt t="36085" x="3160713" y="4217988"/>
          <p14:tracePt t="36092" x="3132138" y="4203700"/>
          <p14:tracePt t="36099" x="3105150" y="4176713"/>
          <p14:tracePt t="36108" x="3035300" y="4148138"/>
          <p14:tracePt t="36115" x="2981325" y="4106863"/>
          <p14:tracePt t="36123" x="2897188" y="4094163"/>
          <p14:tracePt t="36132" x="2855913" y="4079875"/>
          <p14:tracePt t="36139" x="2773363" y="4065588"/>
          <p14:tracePt t="36148" x="2717800" y="4065588"/>
          <p14:tracePt t="36156" x="2608263" y="4065588"/>
          <p14:tracePt t="36164" x="2552700" y="4065588"/>
          <p14:tracePt t="36174" x="2497138" y="4065588"/>
          <p14:tracePt t="36180" x="2470150" y="4065588"/>
          <p14:tracePt t="36190" x="2428875" y="4065588"/>
          <p14:tracePt t="36195" x="2373313" y="4065588"/>
          <p14:tracePt t="36207" x="2332038" y="4065588"/>
          <p14:tracePt t="36209" x="2290763" y="4065588"/>
          <p14:tracePt t="36221" x="2249488" y="4079875"/>
          <p14:tracePt t="36226" x="2208213" y="4079875"/>
          <p14:tracePt t="36234" x="2138363" y="4106863"/>
          <p14:tracePt t="36242" x="2084388" y="4106863"/>
          <p14:tracePt t="36259" x="1958975" y="4135438"/>
          <p14:tracePt t="36266" x="1890713" y="4162425"/>
          <p14:tracePt t="36274" x="1849438" y="4176713"/>
          <p14:tracePt t="36294" x="1779588" y="4203700"/>
          <p14:tracePt t="36306" x="1766888" y="4217988"/>
          <p14:tracePt t="36321" x="1711325" y="4259263"/>
          <p14:tracePt t="36334" x="1697038" y="4273550"/>
          <p14:tracePt t="36337" x="1655763" y="4286250"/>
          <p14:tracePt t="36346" x="1628775" y="4314825"/>
          <p14:tracePt t="36352" x="1614488" y="4327525"/>
          <p14:tracePt t="36360" x="1587500" y="4356100"/>
          <p14:tracePt t="36380" x="1573213" y="4368800"/>
          <p14:tracePt t="36395" x="1573213" y="4383088"/>
          <p14:tracePt t="36400" x="1573213" y="4397375"/>
          <p14:tracePt t="36414" x="1573213" y="4410075"/>
          <p14:tracePt t="36430" x="1573213" y="4424363"/>
          <p14:tracePt t="36444" x="1558925" y="4424363"/>
          <p14:tracePt t="36446" x="1558925" y="4451350"/>
          <p14:tracePt t="36460" x="1546225" y="4451350"/>
          <p14:tracePt t="36463" x="1546225" y="4465638"/>
          <p14:tracePt t="36479" x="1546225" y="4479925"/>
          <p14:tracePt t="36494" x="1546225" y="4506913"/>
          <p14:tracePt t="36502" x="1558925" y="4506913"/>
          <p14:tracePt t="36511" x="1558925" y="4521200"/>
          <p14:tracePt t="36518" x="1573213" y="4535488"/>
          <p14:tracePt t="36526" x="1600200" y="4535488"/>
          <p14:tracePt t="36536" x="1600200" y="4548188"/>
          <p14:tracePt t="36541" x="1628775" y="4548188"/>
          <p14:tracePt t="36553" x="1670050" y="4576763"/>
          <p14:tracePt t="36557" x="1711325" y="4589463"/>
          <p14:tracePt t="36569" x="1725613" y="4589463"/>
          <p14:tracePt t="36575" x="1752600" y="4589463"/>
          <p14:tracePt t="36580" x="1779588" y="4603750"/>
          <p14:tracePt t="36590" x="1820863" y="4618038"/>
          <p14:tracePt t="36598" x="1862138" y="4630738"/>
          <p14:tracePt t="36617" x="1890713" y="4630738"/>
          <p14:tracePt t="36622" x="1905000" y="4630738"/>
          <p14:tracePt t="36630" x="1917700" y="4630738"/>
          <p14:tracePt t="36646" x="1931988" y="4645025"/>
          <p14:tracePt t="36650" x="1946275" y="4645025"/>
          <p14:tracePt t="36662" x="1958975" y="4645025"/>
          <p14:tracePt t="36666" x="1973263" y="4645025"/>
          <p14:tracePt t="36678" x="1987550" y="4645025"/>
          <p14:tracePt t="36682" x="2014538" y="4645025"/>
          <p14:tracePt t="36693" x="2028825" y="4645025"/>
          <p14:tracePt t="36698" x="2055813" y="4659313"/>
          <p14:tracePt t="36710" x="2084388" y="4659313"/>
          <p14:tracePt t="36715" x="2125663" y="4659313"/>
          <p14:tracePt t="36726" x="2179638" y="4659313"/>
          <p14:tracePt t="36730" x="2290763" y="4672013"/>
          <p14:tracePt t="36740" x="2332038" y="4672013"/>
          <p14:tracePt t="36744" x="2443163" y="4686300"/>
          <p14:tracePt t="36753" x="2538413" y="4700588"/>
          <p14:tracePt t="36760" x="2649538" y="4713288"/>
          <p14:tracePt t="36774" x="2773363" y="4727575"/>
          <p14:tracePt t="36777" x="2911475" y="4727575"/>
          <p14:tracePt t="36784" x="3035300" y="4741863"/>
          <p14:tracePt t="36794" x="3146425" y="4741863"/>
          <p14:tracePt t="36803" x="3352800" y="4741863"/>
          <p14:tracePt t="36808" x="3476625" y="4741863"/>
          <p14:tracePt t="36820" x="3587750" y="4741863"/>
          <p14:tracePt t="36827" x="3740150" y="4741863"/>
          <p14:tracePt t="36832" x="3932238" y="4741863"/>
          <p14:tracePt t="36841" x="4029075" y="4727575"/>
          <p14:tracePt t="36848" x="4208463" y="4727575"/>
          <p14:tracePt t="36857" x="4360863" y="4713288"/>
          <p14:tracePt t="36865" x="4429125" y="4713288"/>
          <p14:tracePt t="36873" x="4581525" y="4700588"/>
          <p14:tracePt t="36881" x="4637088" y="4700588"/>
          <p14:tracePt t="36887" x="4746625" y="4686300"/>
          <p14:tracePt t="36896" x="4787900" y="4686300"/>
          <p14:tracePt t="36902" x="4884738" y="4672013"/>
          <p14:tracePt t="36911" x="4940300" y="4659313"/>
          <p14:tracePt t="36918" x="5022850" y="4659313"/>
          <p14:tracePt t="36927" x="5064125" y="4645025"/>
          <p14:tracePt t="36934" x="5119688" y="4630738"/>
          <p14:tracePt t="36942" x="5175250" y="4630738"/>
          <p14:tracePt t="36950" x="5229225" y="4603750"/>
          <p14:tracePt t="36961" x="5284788" y="4589463"/>
          <p14:tracePt t="36965" x="5326063" y="4576763"/>
          <p14:tracePt t="36975" x="5354638" y="4576763"/>
          <p14:tracePt t="36981" x="5395913" y="4562475"/>
          <p14:tracePt t="36992" x="5437188" y="4548188"/>
          <p14:tracePt t="36996" x="5478463" y="4548188"/>
          <p14:tracePt t="37021" x="5546725" y="4535488"/>
          <p14:tracePt t="37025" x="5575300" y="4535488"/>
          <p14:tracePt t="37028" x="5616575" y="4535488"/>
          <p14:tracePt t="37037" x="5643563" y="4521200"/>
          <p14:tracePt t="37044" x="5684838" y="4506913"/>
          <p14:tracePt t="37052" x="5713413" y="4492625"/>
          <p14:tracePt t="37061" x="5740400" y="4492625"/>
          <p14:tracePt t="37074" x="5754688" y="4479925"/>
          <p14:tracePt t="37084" x="5767388" y="4479925"/>
          <p14:tracePt t="37091" x="5781675" y="4465638"/>
          <p14:tracePt t="37098" x="5808663" y="4465638"/>
          <p14:tracePt t="37107" x="5822950" y="4451350"/>
          <p14:tracePt t="37114" x="5864225" y="4451350"/>
          <p14:tracePt t="37124" x="5892800" y="4438650"/>
          <p14:tracePt t="37130" x="5934075" y="4438650"/>
          <p14:tracePt t="37141" x="5975350" y="4424363"/>
          <p14:tracePt t="37146" x="6043613" y="4410075"/>
          <p14:tracePt t="37156" x="6072188" y="4397375"/>
          <p14:tracePt t="37162" x="6113463" y="4397375"/>
          <p14:tracePt t="37171" x="6140450" y="4383088"/>
          <p14:tracePt t="37184" x="6154738" y="4383088"/>
          <p14:tracePt t="37200" x="6167438" y="4368800"/>
          <p14:tracePt t="37216" x="6181725" y="4368800"/>
          <p14:tracePt t="37232" x="6196013" y="4356100"/>
          <p14:tracePt t="37241" x="6196013" y="4341813"/>
          <p14:tracePt t="37260" x="6223000" y="4314825"/>
          <p14:tracePt t="37264" x="6223000" y="4300538"/>
          <p14:tracePt t="37273" x="6237288" y="4300538"/>
          <p14:tracePt t="37279" x="6251575" y="4286250"/>
          <p14:tracePt t="37294" x="6251575" y="4273550"/>
          <p14:tracePt t="37306" x="6264275" y="4273550"/>
          <p14:tracePt t="37310" x="6264275" y="4259263"/>
          <p14:tracePt t="37326" x="6278563" y="4244975"/>
          <p14:tracePt t="37334" x="6278563" y="4232275"/>
          <p14:tracePt t="37353" x="6278563" y="4217988"/>
          <p14:tracePt t="37366" x="6278563" y="4203700"/>
          <p14:tracePt t="37377" x="6278563" y="4189413"/>
          <p14:tracePt t="37395" x="6278563" y="4176713"/>
          <p14:tracePt t="37396" x="6264275" y="4176713"/>
          <p14:tracePt t="37409" x="6251575" y="4162425"/>
          <p14:tracePt t="37412" x="6223000" y="4148138"/>
          <p14:tracePt t="37426" x="6208713" y="4148138"/>
          <p14:tracePt t="37428" x="6181725" y="4148138"/>
          <p14:tracePt t="37436" x="6154738" y="4135438"/>
          <p14:tracePt t="37444" x="6113463" y="4121150"/>
          <p14:tracePt t="37452" x="6099175" y="4106863"/>
          <p14:tracePt t="37460" x="6057900" y="4106863"/>
          <p14:tracePt t="37474" x="6029325" y="4094163"/>
          <p14:tracePt t="37476" x="5975350" y="4079875"/>
          <p14:tracePt t="37487" x="5892800" y="4065588"/>
          <p14:tracePt t="37493" x="5795963" y="4065588"/>
          <p14:tracePt t="37498" x="5726113" y="4052888"/>
          <p14:tracePt t="37507" x="5575300" y="4038600"/>
          <p14:tracePt t="37515" x="5408613" y="4024313"/>
          <p14:tracePt t="37524" x="5257800" y="3997325"/>
          <p14:tracePt t="37530" x="5187950" y="3997325"/>
          <p14:tracePt t="37540" x="5022850" y="3983038"/>
          <p14:tracePt t="37550" x="4870450" y="3970338"/>
          <p14:tracePt t="37557" x="4760913" y="3970338"/>
          <p14:tracePt t="37566" x="4595813" y="3956050"/>
          <p14:tracePt t="37572" x="4470400" y="3956050"/>
          <p14:tracePt t="37580" x="4387850" y="3956050"/>
          <p14:tracePt t="37590" x="4208463" y="3956050"/>
          <p14:tracePt t="37599" x="4084638" y="3956050"/>
          <p14:tracePt t="37605" x="3946525" y="3956050"/>
          <p14:tracePt t="37608" x="3822700" y="3956050"/>
          <p14:tracePt t="37616" x="3698875" y="3956050"/>
          <p14:tracePt t="37631" x="3490913" y="3941763"/>
          <p14:tracePt t="37632" x="3367088" y="3914775"/>
          <p14:tracePt t="37640" x="3201988" y="3914775"/>
          <p14:tracePt t="37648" x="3117850" y="3914775"/>
          <p14:tracePt t="37657" x="2952750" y="3914775"/>
          <p14:tracePt t="37665" x="2787650" y="3886200"/>
          <p14:tracePt t="37676" x="2690813" y="3886200"/>
          <p14:tracePt t="37680" x="2552700" y="3886200"/>
          <p14:tracePt t="37693" x="2470150" y="3886200"/>
          <p14:tracePt t="37696" x="2428875" y="3886200"/>
          <p14:tracePt t="37710" x="2387600" y="3886200"/>
          <p14:tracePt t="37727" x="2373313" y="3886200"/>
          <p14:tracePt t="37755" x="2359025" y="3886200"/>
          <p14:tracePt t="37766" x="2332038" y="3900488"/>
          <p14:tracePt t="37782" x="2317750" y="3900488"/>
          <p14:tracePt t="37792" x="2305050" y="3914775"/>
          <p14:tracePt t="37798" x="2290763" y="3929063"/>
          <p14:tracePt t="37806" x="2263775" y="3929063"/>
          <p14:tracePt t="37814" x="2249488" y="3929063"/>
          <p14:tracePt t="37821" x="2235200" y="3941763"/>
          <p14:tracePt t="37834" x="2220913" y="3941763"/>
          <p14:tracePt t="37836" x="2208213" y="3956050"/>
          <p14:tracePt t="37852" x="2193925" y="3956050"/>
          <p14:tracePt t="37880" x="2193925" y="3970338"/>
          <p14:tracePt t="37893" x="2179638" y="3970338"/>
          <p14:tracePt t="37910" x="2166938" y="3970338"/>
          <p14:tracePt t="37926" x="2152650" y="3970338"/>
          <p14:tracePt t="37930" x="2138363" y="3983038"/>
          <p14:tracePt t="37941" x="2125663" y="3983038"/>
          <p14:tracePt t="37958" x="2111375" y="3983038"/>
          <p14:tracePt t="37962" x="2097088" y="3983038"/>
          <p14:tracePt t="37975" x="2097088" y="3997325"/>
          <p14:tracePt t="37989" x="2084388" y="4011613"/>
          <p14:tracePt t="37996" x="2070100" y="4011613"/>
          <p14:tracePt t="38018" x="2055813" y="4011613"/>
          <p14:tracePt t="38040" x="2041525" y="4024313"/>
          <p14:tracePt t="38057" x="2028825" y="4024313"/>
          <p14:tracePt t="38064" x="2014538" y="4024313"/>
          <p14:tracePt t="38084" x="2000250" y="4024313"/>
          <p14:tracePt t="38090" x="1987550" y="4038600"/>
          <p14:tracePt t="38106" x="1958975" y="4038600"/>
          <p14:tracePt t="38122" x="1946275" y="4038600"/>
          <p14:tracePt t="38128" x="1917700" y="4052888"/>
          <p14:tracePt t="38136" x="1890713" y="4065588"/>
          <p14:tracePt t="38142" x="1876425" y="4065588"/>
          <p14:tracePt t="38150" x="1849438" y="4094163"/>
          <p14:tracePt t="38163" x="1835150" y="4106863"/>
          <p14:tracePt t="38166" x="1808163" y="4121150"/>
          <p14:tracePt t="38176" x="1793875" y="4135438"/>
          <p14:tracePt t="38182" x="1779588" y="4135438"/>
          <p14:tracePt t="38198" x="1766888" y="4148138"/>
          <p14:tracePt t="38225" x="1766888" y="4162425"/>
          <p14:tracePt t="38231" x="1752600" y="4176713"/>
          <p14:tracePt t="38241" x="1752600" y="4189413"/>
          <p14:tracePt t="38258" x="1738313" y="4244975"/>
          <p14:tracePt t="38260" x="1738313" y="4259263"/>
          <p14:tracePt t="38268" x="1738313" y="4273550"/>
          <p14:tracePt t="38276" x="1738313" y="4300538"/>
          <p14:tracePt t="38285" x="1738313" y="4314825"/>
          <p14:tracePt t="38292" x="1738313" y="4327525"/>
          <p14:tracePt t="38307" x="1752600" y="4341813"/>
          <p14:tracePt t="38316" x="1766888" y="4356100"/>
          <p14:tracePt t="38324" x="1779588" y="4368800"/>
          <p14:tracePt t="38333" x="1793875" y="4368800"/>
          <p14:tracePt t="38340" x="1793875" y="4383088"/>
          <p14:tracePt t="38348" x="1808163" y="4397375"/>
          <p14:tracePt t="38356" x="1808163" y="4410075"/>
          <p14:tracePt t="38366" x="1820863" y="4410075"/>
          <p14:tracePt t="38372" x="1835150" y="4424363"/>
          <p14:tracePt t="38378" x="1849438" y="4438650"/>
          <p14:tracePt t="38388" x="1862138" y="4451350"/>
          <p14:tracePt t="38394" x="1905000" y="4479925"/>
          <p14:tracePt t="38402" x="1931988" y="4492625"/>
          <p14:tracePt t="38410" x="1958975" y="4506913"/>
          <p14:tracePt t="38418" x="2014538" y="4535488"/>
          <p14:tracePt t="38426" x="2041525" y="4548188"/>
          <p14:tracePt t="38434" x="2111375" y="4562475"/>
          <p14:tracePt t="38443" x="2152650" y="4576763"/>
          <p14:tracePt t="38450" x="2193925" y="4589463"/>
          <p14:tracePt t="38458" x="2276475" y="4618038"/>
          <p14:tracePt t="38466" x="2305050" y="4618038"/>
          <p14:tracePt t="38474" x="2359025" y="4630738"/>
          <p14:tracePt t="38480" x="2455863" y="4645025"/>
          <p14:tracePt t="38491" x="2593975" y="4659313"/>
          <p14:tracePt t="38496" x="2676525" y="4672013"/>
          <p14:tracePt t="38506" x="2843213" y="4672013"/>
          <p14:tracePt t="38512" x="3008313" y="4672013"/>
          <p14:tracePt t="38522" x="3160713" y="4672013"/>
          <p14:tracePt t="38528" x="3243263" y="4672013"/>
          <p14:tracePt t="38536" x="3546475" y="4672013"/>
          <p14:tracePt t="38544" x="3684588" y="4672013"/>
          <p14:tracePt t="38552" x="3878263" y="4672013"/>
          <p14:tracePt t="38560" x="4029075" y="4672013"/>
          <p14:tracePt t="38568" x="4140200" y="4672013"/>
          <p14:tracePt t="38574" x="4291013" y="4672013"/>
          <p14:tracePt t="38584" x="4402138" y="4672013"/>
          <p14:tracePt t="38590" x="4511675" y="4672013"/>
          <p14:tracePt t="38598" x="4622800" y="4672013"/>
          <p14:tracePt t="38607" x="4678363" y="4659313"/>
          <p14:tracePt t="38615" x="4843463" y="4645025"/>
          <p14:tracePt t="38623" x="4981575" y="4630738"/>
          <p14:tracePt t="38630" x="5091113" y="4618038"/>
          <p14:tracePt t="38640" x="5243513" y="4576763"/>
          <p14:tracePt t="38647" x="5449888" y="4548188"/>
          <p14:tracePt t="38656" x="5643563" y="4535488"/>
          <p14:tracePt t="38662" x="5808663" y="4521200"/>
          <p14:tracePt t="38676" x="6084888" y="4492625"/>
          <p14:tracePt t="38684" x="6223000" y="4479925"/>
          <p14:tracePt t="38692" x="6278563" y="4465638"/>
          <p14:tracePt t="38700" x="6375400" y="4438650"/>
          <p14:tracePt t="38708" x="6472238" y="4424363"/>
          <p14:tracePt t="38716" x="6540500" y="4397375"/>
          <p14:tracePt t="38725" x="6581775" y="4383088"/>
          <p14:tracePt t="38732" x="6623050" y="4368800"/>
          <p14:tracePt t="38740" x="6651625" y="4356100"/>
          <p14:tracePt t="38748" x="6692900" y="4341813"/>
          <p14:tracePt t="38757" x="6719888" y="4327525"/>
          <p14:tracePt t="38764" x="6746875" y="4314825"/>
          <p14:tracePt t="38773" x="6775450" y="4300538"/>
          <p14:tracePt t="38780" x="6789738" y="4286250"/>
          <p14:tracePt t="38787" x="6802438" y="4273550"/>
          <p14:tracePt t="38802" x="6802438" y="4259263"/>
          <p14:tracePt t="38810" x="6816725" y="4259263"/>
          <p14:tracePt t="38826" x="6816725" y="4244975"/>
          <p14:tracePt t="38842" x="6816725" y="4232275"/>
          <p14:tracePt t="38866" x="6816725" y="4217988"/>
          <p14:tracePt t="38890" x="6816725" y="4203700"/>
          <p14:tracePt t="38898" x="6802438" y="4203700"/>
          <p14:tracePt t="38912" x="6802438" y="4189413"/>
          <p14:tracePt t="38926" x="6789738" y="4176713"/>
          <p14:tracePt t="38928" x="6761163" y="4176713"/>
          <p14:tracePt t="38942" x="6746875" y="4162425"/>
          <p14:tracePt t="38944" x="6719888" y="4162425"/>
          <p14:tracePt t="38959" x="6705600" y="4162425"/>
          <p14:tracePt t="38961" x="6678613" y="4148138"/>
          <p14:tracePt t="38974" x="6664325" y="4148138"/>
          <p14:tracePt t="38976" x="6651625" y="4135438"/>
          <p14:tracePt t="38993" x="6637338" y="4135438"/>
          <p14:tracePt t="38998" x="6623050" y="4135438"/>
          <p14:tracePt t="39013" x="6623050" y="4121150"/>
          <p14:tracePt t="39023" x="6610350" y="4121150"/>
          <p14:tracePt t="39030" x="6610350" y="4106863"/>
          <p14:tracePt t="39039" x="6581775" y="4106863"/>
          <p14:tracePt t="39055" x="6526213" y="4106863"/>
          <p14:tracePt t="39062" x="6484938" y="4106863"/>
          <p14:tracePt t="39072" x="6443663" y="4106863"/>
          <p14:tracePt t="39078" x="6388100" y="4106863"/>
          <p14:tracePt t="39086" x="6346825" y="4106863"/>
          <p14:tracePt t="39094" x="6319838" y="4106863"/>
          <p14:tracePt t="39102" x="6305550" y="4106863"/>
          <p14:tracePt t="39112" x="6292850" y="4106863"/>
          <p14:tracePt t="39116" x="6292850" y="4094163"/>
          <p14:tracePt t="39164" x="6278563" y="4094163"/>
          <p14:tracePt t="39172" x="6264275" y="4094163"/>
          <p14:tracePt t="39180" x="6237288" y="4094163"/>
          <p14:tracePt t="39191" x="6208713" y="4094163"/>
          <p14:tracePt t="39196" x="6154738" y="4094163"/>
          <p14:tracePt t="39209" x="6113463" y="4094163"/>
          <p14:tracePt t="39212" x="6057900" y="4094163"/>
          <p14:tracePt t="39218" x="6002338" y="4094163"/>
          <p14:tracePt t="39226" x="5946775" y="4094163"/>
          <p14:tracePt t="39239" x="5905500" y="4094163"/>
          <p14:tracePt t="39242" x="5878513" y="4094163"/>
          <p14:tracePt t="39260" x="5781675" y="4094163"/>
          <p14:tracePt t="39266" x="5740400" y="4094163"/>
          <p14:tracePt t="39274" x="5684838" y="4094163"/>
          <p14:tracePt t="39282" x="5588000" y="4094163"/>
          <p14:tracePt t="39293" x="5519738" y="4106863"/>
          <p14:tracePt t="39305" x="5367338" y="4121150"/>
          <p14:tracePt t="39307" x="5202238" y="4135438"/>
          <p14:tracePt t="39314" x="5064125" y="4135438"/>
          <p14:tracePt t="39323" x="4995863" y="4135438"/>
          <p14:tracePt t="39333" x="4884738" y="4135438"/>
          <p14:tracePt t="39336" x="4719638" y="4135438"/>
          <p14:tracePt t="39344" x="4622800" y="4135438"/>
          <p14:tracePt t="39353" x="4552950" y="4135438"/>
          <p14:tracePt t="39363" x="4484688" y="4135438"/>
          <p14:tracePt t="39369" x="4402138" y="4135438"/>
          <p14:tracePt t="39378" x="4305300" y="4135438"/>
          <p14:tracePt t="39385" x="4264025" y="4135438"/>
          <p14:tracePt t="39394" x="4194175" y="4148138"/>
          <p14:tracePt t="39400" x="4125913" y="4148138"/>
          <p14:tracePt t="39410" x="4043363" y="4162425"/>
          <p14:tracePt t="39416" x="3987800" y="4162425"/>
          <p14:tracePt t="39425" x="3878263" y="4176713"/>
          <p14:tracePt t="39432" x="3781425" y="4189413"/>
          <p14:tracePt t="39441" x="3725863" y="4189413"/>
          <p14:tracePt t="39446" x="3629025" y="4203700"/>
          <p14:tracePt t="39457" x="3532188" y="4203700"/>
          <p14:tracePt t="39462" x="3463925" y="4203700"/>
          <p14:tracePt t="39471" x="3381375" y="4203700"/>
          <p14:tracePt t="39478" x="3311525" y="4203700"/>
          <p14:tracePt t="39487" x="3284538" y="4203700"/>
          <p14:tracePt t="39493" x="3243263" y="4203700"/>
          <p14:tracePt t="39501" x="3214688" y="4203700"/>
          <p14:tracePt t="39510" x="3187700" y="4203700"/>
          <p14:tracePt t="39517" x="3146425" y="4203700"/>
          <p14:tracePt t="39526" x="3117850" y="4203700"/>
          <p14:tracePt t="39536" x="3063875" y="4203700"/>
          <p14:tracePt t="39544" x="3022600" y="4203700"/>
          <p14:tracePt t="39555" x="2952750" y="4203700"/>
          <p14:tracePt t="39558" x="2911475" y="4203700"/>
          <p14:tracePt t="39567" x="2855913" y="4203700"/>
          <p14:tracePt t="39574" x="2801938" y="4203700"/>
          <p14:tracePt t="39580" x="2759075" y="4203700"/>
          <p14:tracePt t="39589" x="2732088" y="4203700"/>
          <p14:tracePt t="39596" x="2717800" y="4203700"/>
          <p14:tracePt t="39607" x="2690813" y="4203700"/>
          <p14:tracePt t="39619" x="2676525" y="4203700"/>
          <p14:tracePt t="39624" x="2649538" y="4203700"/>
          <p14:tracePt t="39631" x="2608263" y="4203700"/>
          <p14:tracePt t="39637" x="2566988" y="4203700"/>
          <p14:tracePt t="39645" x="2511425" y="4203700"/>
          <p14:tracePt t="39650" x="2414588" y="4203700"/>
          <p14:tracePt t="39665" x="2400300" y="4203700"/>
          <p14:tracePt t="39666" x="2317750" y="4203700"/>
          <p14:tracePt t="39676" x="2276475" y="4203700"/>
          <p14:tracePt t="39682" x="2249488" y="4203700"/>
          <p14:tracePt t="39693" x="2208213" y="4203700"/>
          <p14:tracePt t="39698" x="2193925" y="4203700"/>
          <p14:tracePt t="39726" x="2179638" y="4203700"/>
          <p14:tracePt t="39730" x="2166938" y="4203700"/>
          <p14:tracePt t="39741" x="2152650" y="4203700"/>
          <p14:tracePt t="39757" x="2138363" y="4203700"/>
          <p14:tracePt t="39760" x="2125663" y="4203700"/>
          <p14:tracePt t="39774" x="2111375" y="4203700"/>
          <p14:tracePt t="39791" x="2097088" y="4203700"/>
          <p14:tracePt t="39816" x="2084388" y="4203700"/>
          <p14:tracePt t="39840" x="2055813" y="4203700"/>
          <p14:tracePt t="39854" x="2041525" y="4203700"/>
          <p14:tracePt t="39856" x="2028825" y="4203700"/>
          <p14:tracePt t="39863" x="2000250" y="4203700"/>
          <p14:tracePt t="39873" x="1987550" y="4203700"/>
          <p14:tracePt t="39887" x="1973263" y="4203700"/>
          <p14:tracePt t="39902" x="1973263" y="4217988"/>
          <p14:tracePt t="39918" x="1958975" y="4217988"/>
          <p14:tracePt t="39942" x="1958975" y="4232275"/>
          <p14:tracePt t="39958" x="1958975" y="4244975"/>
          <p14:tracePt t="39966" x="1946275" y="4259263"/>
          <p14:tracePt t="39976" x="1946275" y="4273550"/>
          <p14:tracePt t="39992" x="1946275" y="4286250"/>
          <p14:tracePt t="39996" x="1946275" y="4314825"/>
          <p14:tracePt t="40018" x="1958975" y="4341813"/>
          <p14:tracePt t="40022" x="1987550" y="4356100"/>
          <p14:tracePt t="40028" x="2000250" y="4383088"/>
          <p14:tracePt t="40040" x="2028825" y="4410075"/>
          <p14:tracePt t="40044" x="2070100" y="4424363"/>
          <p14:tracePt t="40052" x="2097088" y="4451350"/>
          <p14:tracePt t="40060" x="2152650" y="4479925"/>
          <p14:tracePt t="40068" x="2220913" y="4506913"/>
          <p14:tracePt t="40074" x="2290763" y="4535488"/>
          <p14:tracePt t="40084" x="2373313" y="4562475"/>
          <p14:tracePt t="40090" x="2470150" y="4589463"/>
          <p14:tracePt t="40098" x="2552700" y="4603750"/>
          <p14:tracePt t="40106" x="2649538" y="4630738"/>
          <p14:tracePt t="40114" x="2855913" y="4659313"/>
          <p14:tracePt t="40123" x="3008313" y="4686300"/>
          <p14:tracePt t="40130" x="3117850" y="4700588"/>
          <p14:tracePt t="40140" x="3381375" y="4741863"/>
          <p14:tracePt t="40146" x="3505200" y="4741863"/>
          <p14:tracePt t="40159" x="3643313" y="4754563"/>
          <p14:tracePt t="40162" x="3794125" y="4754563"/>
          <p14:tracePt t="40176" x="4057650" y="4754563"/>
          <p14:tracePt t="40178" x="4237038" y="4754563"/>
          <p14:tracePt t="40187" x="4402138" y="4754563"/>
          <p14:tracePt t="40192" x="4705350" y="4754563"/>
          <p14:tracePt t="40200" x="4829175" y="4754563"/>
          <p14:tracePt t="40208" x="5022850" y="4754563"/>
          <p14:tracePt t="40216" x="5132388" y="4754563"/>
          <p14:tracePt t="40225" x="5187950" y="4754563"/>
          <p14:tracePt t="40233" x="5257800" y="4754563"/>
          <p14:tracePt t="40240" x="5340350" y="4754563"/>
          <p14:tracePt t="40258" x="5449888" y="4754563"/>
          <p14:tracePt t="40264" x="5491163" y="4754563"/>
          <p14:tracePt t="40273" x="5561013" y="4754563"/>
          <p14:tracePt t="40280" x="5616575" y="4754563"/>
          <p14:tracePt t="40290" x="5713413" y="4741863"/>
          <p14:tracePt t="40294" x="5795963" y="4713288"/>
          <p14:tracePt t="40302" x="5849938" y="4700588"/>
          <p14:tracePt t="40310" x="5988050" y="4659313"/>
          <p14:tracePt t="40318" x="6043613" y="4645025"/>
          <p14:tracePt t="40326" x="6140450" y="4618038"/>
          <p14:tracePt t="40334" x="6292850" y="4589463"/>
          <p14:tracePt t="40342" x="6346825" y="4576763"/>
          <p14:tracePt t="40350" x="6388100" y="4562475"/>
          <p14:tracePt t="40363" x="6416675" y="4562475"/>
          <p14:tracePt t="40366" x="6457950" y="4562475"/>
          <p14:tracePt t="40378" x="6457950" y="4548188"/>
          <p14:tracePt t="40382" x="6472238" y="4548188"/>
          <p14:tracePt t="40392" x="6484938" y="4535488"/>
          <p14:tracePt t="40398" x="6499225" y="4535488"/>
          <p14:tracePt t="40406" x="6513513" y="4535488"/>
          <p14:tracePt t="40413" x="6526213" y="4521200"/>
          <p14:tracePt t="40426" x="6540500" y="4521200"/>
          <p14:tracePt t="40428" x="6567488" y="4506913"/>
          <p14:tracePt t="40444" x="6581775" y="4492625"/>
          <p14:tracePt t="40452" x="6596063" y="4492625"/>
          <p14:tracePt t="40783" x="6581775" y="4492625"/>
          <p14:tracePt t="41027" x="6567488" y="4492625"/>
          <p14:tracePt t="41038" x="6526213" y="4492625"/>
          <p14:tracePt t="41043" x="6499225" y="4492625"/>
          <p14:tracePt t="41055" x="6472238" y="4492625"/>
          <p14:tracePt t="41060" x="6416675" y="4492625"/>
          <p14:tracePt t="41070" x="6388100" y="4492625"/>
          <p14:tracePt t="41078" x="6346825" y="4492625"/>
          <p14:tracePt t="41081" x="6292850" y="4492625"/>
          <p14:tracePt t="41089" x="6237288" y="4492625"/>
          <p14:tracePt t="41096" x="6196013" y="4492625"/>
          <p14:tracePt t="41105" x="6181725" y="4492625"/>
          <p14:tracePt t="41116" x="6126163" y="4492625"/>
          <p14:tracePt t="41122" x="6084888" y="4492625"/>
          <p14:tracePt t="41128" x="6029325" y="4492625"/>
          <p14:tracePt t="41137" x="5988050" y="4492625"/>
          <p14:tracePt t="41145" x="5934075" y="4506913"/>
          <p14:tracePt t="41152" x="5837238" y="4521200"/>
          <p14:tracePt t="41160" x="5754688" y="4521200"/>
          <p14:tracePt t="41168" x="5684838" y="4535488"/>
          <p14:tracePt t="41177" x="5519738" y="4548188"/>
          <p14:tracePt t="41182" x="5449888" y="4548188"/>
          <p14:tracePt t="41193" x="5354638" y="4548188"/>
          <p14:tracePt t="41198" x="5257800" y="4548188"/>
          <p14:tracePt t="41208" x="5187950" y="4548188"/>
          <p14:tracePt t="41214" x="5119688" y="4548188"/>
          <p14:tracePt t="41225" x="5049838" y="4548188"/>
          <p14:tracePt t="41230" x="5008563" y="4562475"/>
          <p14:tracePt t="41242" x="4940300" y="4562475"/>
          <p14:tracePt t="41258" x="4802188" y="4589463"/>
          <p14:tracePt t="41262" x="4760913" y="4589463"/>
          <p14:tracePt t="41272" x="4691063" y="4603750"/>
          <p14:tracePt t="41278" x="4637088" y="4603750"/>
          <p14:tracePt t="41291" x="4540250" y="4603750"/>
          <p14:tracePt t="41293" x="4402138" y="4618038"/>
          <p14:tracePt t="41302" x="4332288" y="4630738"/>
          <p14:tracePt t="41308" x="4222750" y="4630738"/>
          <p14:tracePt t="41318" x="4140200" y="4630738"/>
          <p14:tracePt t="41324" x="4084638" y="4645025"/>
          <p14:tracePt t="41332" x="4043363" y="4645025"/>
          <p14:tracePt t="41340" x="4029075" y="4645025"/>
          <p14:tracePt t="41349" x="4002088" y="4645025"/>
          <p14:tracePt t="41356" x="4002088" y="4659313"/>
          <p14:tracePt t="41373" x="3987800" y="4659313"/>
          <p14:tracePt t="41414" x="3987800" y="4672013"/>
          <p14:tracePt t="41418" x="3987800" y="4686300"/>
          <p14:tracePt t="41436" x="4002088" y="4700588"/>
          <p14:tracePt t="41442" x="4029075" y="4700588"/>
          <p14:tracePt t="41450" x="4084638" y="4713288"/>
          <p14:tracePt t="41458" x="4208463" y="4727575"/>
          <p14:tracePt t="41466" x="4319588" y="4727575"/>
          <p14:tracePt t="41475" x="4373563" y="4727575"/>
          <p14:tracePt t="41482" x="4498975" y="4727575"/>
          <p14:tracePt t="41491" x="4608513" y="4727575"/>
          <p14:tracePt t="41496" x="4719638" y="4727575"/>
          <p14:tracePt t="41508" x="4899025" y="4727575"/>
          <p14:tracePt t="41512" x="5037138" y="4727575"/>
          <p14:tracePt t="41524" x="5146675" y="4727575"/>
          <p14:tracePt t="41528" x="5284788" y="4727575"/>
          <p14:tracePt t="41539" x="5326063" y="4727575"/>
          <p14:tracePt t="41545" x="5491163" y="4713288"/>
          <p14:tracePt t="41554" x="5588000" y="4700588"/>
          <p14:tracePt t="41562" x="5699125" y="4686300"/>
          <p14:tracePt t="41571" x="5795963" y="4672013"/>
          <p14:tracePt t="41576" x="5934075" y="4659313"/>
          <p14:tracePt t="41584" x="6029325" y="4659313"/>
          <p14:tracePt t="41592" x="6057900" y="4659313"/>
          <p14:tracePt t="41598" x="6126163" y="4659313"/>
          <p14:tracePt t="41606" x="6154738" y="4659313"/>
          <p14:tracePt t="41617" x="6167438" y="4659313"/>
          <p14:tracePt t="41623" x="6181725" y="4645025"/>
          <p14:tracePt t="41631" x="6208713" y="4645025"/>
          <p14:tracePt t="41642" x="6208713" y="4630738"/>
          <p14:tracePt t="41646" x="6223000" y="4630738"/>
          <p14:tracePt t="41656" x="6237288" y="4630738"/>
          <p14:tracePt t="41662" x="6251575" y="4630738"/>
          <p14:tracePt t="41675" x="6251575" y="4618038"/>
          <p14:tracePt t="41693" x="6264275" y="4618038"/>
          <p14:tracePt t="41803" x="6278563" y="4618038"/>
          <p14:tracePt t="42999" x="6305550" y="4603750"/>
          <p14:tracePt t="43012" x="6334125" y="4589463"/>
          <p14:tracePt t="43017" x="6346825" y="4589463"/>
          <p14:tracePt t="43045" x="6443663" y="4589463"/>
          <p14:tracePt t="43049" x="6472238" y="4589463"/>
          <p14:tracePt t="43056" x="6484938" y="4589463"/>
          <p14:tracePt t="43068" x="6513513" y="4589463"/>
          <p14:tracePt t="43083" x="6526213" y="4589463"/>
          <p14:tracePt t="43092" x="6554788" y="4589463"/>
          <p14:tracePt t="43108" x="6567488" y="4589463"/>
          <p14:tracePt t="43123" x="6581775" y="4589463"/>
          <p14:tracePt t="43154" x="6596063" y="4589463"/>
          <p14:tracePt t="43290" x="6581775" y="4589463"/>
          <p14:tracePt t="43301" x="6567488" y="4589463"/>
          <p14:tracePt t="43308" x="6540500" y="4589463"/>
          <p14:tracePt t="43314" x="6526213" y="4589463"/>
          <p14:tracePt t="43326" x="6499225" y="4589463"/>
          <p14:tracePt t="43333" x="6472238" y="4589463"/>
          <p14:tracePt t="43342" x="6443663" y="4589463"/>
          <p14:tracePt t="43349" x="6430963" y="4589463"/>
          <p14:tracePt t="43352" x="6416675" y="4589463"/>
          <p14:tracePt t="43359" x="6402388" y="4576763"/>
          <p14:tracePt t="43422" x="6388100" y="4576763"/>
          <p14:tracePt t="43440" x="6375400" y="4562475"/>
          <p14:tracePt t="43460" x="6375400" y="4548188"/>
          <p14:tracePt t="43476" x="6361113" y="4535488"/>
          <p14:tracePt t="43490" x="6361113" y="4521200"/>
          <p14:tracePt t="43504" x="6361113" y="4506913"/>
          <p14:tracePt t="43508" x="6346825" y="4492625"/>
          <p14:tracePt t="43524" x="6346825" y="4479925"/>
          <p14:tracePt t="43535" x="6334125" y="4479925"/>
          <p14:tracePt t="43541" x="6319838" y="4465638"/>
          <p14:tracePt t="43558" x="6305550" y="4451350"/>
          <p14:tracePt t="43573" x="6278563" y="4438650"/>
          <p14:tracePt t="43578" x="6264275" y="4424363"/>
          <p14:tracePt t="43587" x="6237288" y="4410075"/>
          <p14:tracePt t="43594" x="6208713" y="4410075"/>
          <p14:tracePt t="43602" x="6208713" y="4397375"/>
          <p14:tracePt t="43610" x="6196013" y="4397375"/>
          <p14:tracePt t="43617" x="6181725" y="4397375"/>
          <p14:tracePt t="43636" x="6167438" y="4397375"/>
          <p14:tracePt t="43726" x="6167438" y="4383088"/>
          <p14:tracePt t="43744" x="6154738" y="4383088"/>
          <p14:tracePt t="43782" x="6154738" y="4368800"/>
          <p14:tracePt t="43897" x="6154738" y="4383088"/>
          <p14:tracePt t="43914" x="6154738" y="4410075"/>
          <p14:tracePt t="43919" x="6154738" y="4424363"/>
          <p14:tracePt t="43935" x="6154738" y="4451350"/>
          <p14:tracePt t="43947" x="6154738" y="4465638"/>
          <p14:tracePt t="44042" x="6167438" y="4465638"/>
          <p14:tracePt t="44058" x="6181725" y="4465638"/>
          <p14:tracePt t="44074" x="6196013" y="4465638"/>
          <p14:tracePt t="44099" x="6208713" y="4465638"/>
          <p14:tracePt t="44105" x="6208713" y="4451350"/>
          <p14:tracePt t="44122" x="6208713" y="4424363"/>
          <p14:tracePt t="44138" x="6208713" y="4410075"/>
          <p14:tracePt t="44160" x="6223000" y="4397375"/>
          <p14:tracePt t="44200" x="6223000" y="4383088"/>
          <p14:tracePt t="44215" x="6223000" y="4368800"/>
          <p14:tracePt t="44225" x="6223000" y="4341813"/>
          <p14:tracePt t="44239" x="6223000" y="4314825"/>
          <p14:tracePt t="44258" x="6223000" y="4273550"/>
          <p14:tracePt t="44274" x="6223000" y="4259263"/>
          <p14:tracePt t="44279" x="6223000" y="4244975"/>
          <p14:tracePt t="44290" x="6223000" y="4232275"/>
          <p14:tracePt t="44294" x="6223000" y="4217988"/>
          <p14:tracePt t="44310" x="6208713" y="4203700"/>
          <p14:tracePt t="44321" x="6208713" y="4189413"/>
          <p14:tracePt t="44325" x="6208713" y="4176713"/>
          <p14:tracePt t="44332" x="6208713" y="4162425"/>
          <p14:tracePt t="44341" x="6196013" y="4148138"/>
          <p14:tracePt t="44349" x="6181725" y="4121150"/>
          <p14:tracePt t="44366" x="6181725" y="4106863"/>
          <p14:tracePt t="44388" x="6181725" y="4094163"/>
          <p14:tracePt t="44412" x="6181725" y="4079875"/>
          <p14:tracePt t="44428" x="6181725" y="4065588"/>
          <p14:tracePt t="44442" x="6196013" y="4065588"/>
          <p14:tracePt t="44458" x="6208713" y="4052888"/>
          <p14:tracePt t="44482" x="6223000" y="4052888"/>
          <p14:tracePt t="44490" x="6237288" y="4052888"/>
          <p14:tracePt t="44506" x="6264275" y="4052888"/>
          <p14:tracePt t="44514" x="6278563" y="4065588"/>
          <p14:tracePt t="44522" x="6292850" y="4065588"/>
          <p14:tracePt t="44538" x="6305550" y="4094163"/>
          <p14:tracePt t="44544" x="6319838" y="4106863"/>
          <p14:tracePt t="44560" x="6334125" y="4121150"/>
          <p14:tracePt t="44576" x="6334125" y="4135438"/>
          <p14:tracePt t="44592" x="6334125" y="4162425"/>
          <p14:tracePt t="44600" x="6334125" y="4176713"/>
          <p14:tracePt t="44608" x="6319838" y="4189413"/>
          <p14:tracePt t="44616" x="6319838" y="4232275"/>
          <p14:tracePt t="44624" x="6305550" y="4244975"/>
          <p14:tracePt t="44632" x="6292850" y="4273550"/>
          <p14:tracePt t="44641" x="6278563" y="4300538"/>
          <p14:tracePt t="44648" x="6278563" y="4327525"/>
          <p14:tracePt t="44656" x="6264275" y="4341813"/>
          <p14:tracePt t="44662" x="6251575" y="4356100"/>
          <p14:tracePt t="44676" x="6251575" y="4368800"/>
          <p14:tracePt t="44679" x="6223000" y="4383088"/>
          <p14:tracePt t="44692" x="6223000" y="4397375"/>
          <p14:tracePt t="44696" x="6196013" y="4410075"/>
          <p14:tracePt t="44706" x="6181725" y="4424363"/>
          <p14:tracePt t="44710" x="6167438" y="4424363"/>
          <p14:tracePt t="44718" x="6167438" y="4438650"/>
          <p14:tracePt t="44726" x="6154738" y="4438650"/>
          <p14:tracePt t="44804" x="6140450" y="4438650"/>
          <p14:tracePt t="44834" x="6140450" y="4451350"/>
          <p14:tracePt t="44840" x="6126163" y="4451350"/>
          <p14:tracePt t="44855" x="6113463" y="4451350"/>
          <p14:tracePt t="44962" x="6126163" y="4451350"/>
          <p14:tracePt t="44977" x="6140450" y="4451350"/>
          <p14:tracePt t="44989" x="6154738" y="4438650"/>
          <p14:tracePt t="44992" x="6167438" y="4438650"/>
          <p14:tracePt t="45017" x="6181725" y="4438650"/>
          <p14:tracePt t="45025" x="6196013" y="4424363"/>
          <p14:tracePt t="45077" x="6208713" y="4424363"/>
          <p14:tracePt t="45084" x="6223000" y="4424363"/>
          <p14:tracePt t="45111" x="6237288" y="4424363"/>
          <p14:tracePt t="45129" x="6251575" y="4424363"/>
          <p14:tracePt t="45134" x="6251575" y="4410075"/>
          <p14:tracePt t="45159" x="6264275" y="4397375"/>
          <p14:tracePt t="45176" x="6264275" y="4383088"/>
          <p14:tracePt t="45182" x="6278563" y="4368800"/>
          <p14:tracePt t="45196" x="6278563" y="4356100"/>
          <p14:tracePt t="45207" x="6292850" y="4356100"/>
          <p14:tracePt t="45212" x="6292850" y="4341813"/>
          <p14:tracePt t="45225" x="6292850" y="4327525"/>
          <p14:tracePt t="45241" x="6292850" y="4314825"/>
          <p14:tracePt t="45244" x="6278563" y="4300538"/>
          <p14:tracePt t="45258" x="6278563" y="4286250"/>
          <p14:tracePt t="45260" x="6251575" y="4259263"/>
          <p14:tracePt t="45272" x="6237288" y="4232275"/>
          <p14:tracePt t="45277" x="6223000" y="4217988"/>
          <p14:tracePt t="45284" x="6208713" y="4203700"/>
          <p14:tracePt t="45302" x="6196013" y="4189413"/>
          <p14:tracePt t="45306" x="6196013" y="4176713"/>
          <p14:tracePt t="45331" x="6196013" y="4162425"/>
          <p14:tracePt t="45379" x="6196013" y="4148138"/>
          <p14:tracePt t="45400" x="6208713" y="4148138"/>
          <p14:tracePt t="45416" x="6223000" y="4148138"/>
          <p14:tracePt t="45441" x="6237288" y="4148138"/>
          <p14:tracePt t="45456" x="6251575" y="4148138"/>
          <p14:tracePt t="45474" x="6264275" y="4148138"/>
          <p14:tracePt t="45480" x="6278563" y="4148138"/>
          <p14:tracePt t="45496" x="6292850" y="4148138"/>
          <p14:tracePt t="45518" x="6305550" y="4162425"/>
          <p14:tracePt t="45568" x="6305550" y="4176713"/>
          <p14:tracePt t="45584" x="6305550" y="4189413"/>
          <p14:tracePt t="45710" x="6292850" y="4189413"/>
          <p14:tracePt t="45731" x="6292850" y="4176713"/>
          <p14:tracePt t="45798" x="6305550" y="4176713"/>
          <p14:tracePt t="45806" x="6319838" y="4176713"/>
          <p14:tracePt t="45812" x="6334125" y="4189413"/>
          <p14:tracePt t="45832" x="6334125" y="4203700"/>
          <p14:tracePt t="45845" x="6346825" y="4217988"/>
          <p14:tracePt t="45857" x="6346825" y="4244975"/>
          <p14:tracePt t="45865" x="6334125" y="4244975"/>
          <p14:tracePt t="45876" x="6305550" y="4244975"/>
          <p14:tracePt t="45882" x="6278563" y="4273550"/>
          <p14:tracePt t="45892" x="6251575" y="4286250"/>
          <p14:tracePt t="45900" x="6208713" y="4300538"/>
          <p14:tracePt t="45908" x="6181725" y="4314825"/>
          <p14:tracePt t="45916" x="6167438" y="4314825"/>
          <p14:tracePt t="45926" x="6140450" y="4327525"/>
          <p14:tracePt t="45930" x="6140450" y="4341813"/>
          <p14:tracePt t="45943" x="6126163" y="4341813"/>
          <p14:tracePt t="46023" x="6140450" y="4341813"/>
          <p14:tracePt t="46037" x="6154738" y="4341813"/>
          <p14:tracePt t="46040" x="6167438" y="4341813"/>
          <p14:tracePt t="46050" x="6181725" y="4327525"/>
          <p14:tracePt t="46055" x="6196013" y="4314825"/>
          <p14:tracePt t="46061" x="6223000" y="4314825"/>
          <p14:tracePt t="46077" x="6251575" y="4300538"/>
          <p14:tracePt t="46102" x="6264275" y="4300538"/>
          <p14:tracePt t="46191" x="6278563" y="4300538"/>
          <p14:tracePt t="46242" x="6278563" y="4286250"/>
          <p14:tracePt t="46258" x="6278563" y="4273550"/>
          <p14:tracePt t="46271" x="6264275" y="4273550"/>
          <p14:tracePt t="46333" x="6278563" y="4259263"/>
          <p14:tracePt t="46346" x="6305550" y="4259263"/>
          <p14:tracePt t="46367" x="6319838" y="4259263"/>
          <p14:tracePt t="46424" x="6346825" y="4259263"/>
          <p14:tracePt t="46430" x="6361113" y="4259263"/>
          <p14:tracePt t="46438" x="6388100" y="4244975"/>
          <p14:tracePt t="46446" x="6402388" y="4244975"/>
          <p14:tracePt t="46457" x="6430963" y="4244975"/>
          <p14:tracePt t="46462" x="6443663" y="4244975"/>
          <p14:tracePt t="46473" x="6457950" y="4244975"/>
          <p14:tracePt t="46491" x="6472238" y="4232275"/>
          <p14:tracePt t="46524" x="6484938" y="4232275"/>
          <p14:tracePt t="46540" x="6499225" y="4217988"/>
          <p14:tracePt t="46553" x="6513513" y="4217988"/>
          <p14:tracePt t="46556" x="6526213" y="4203700"/>
          <p14:tracePt t="46575" x="6540500" y="4203700"/>
          <p14:tracePt t="46580" x="6554788" y="4203700"/>
          <p14:tracePt t="46590" x="6567488" y="4203700"/>
          <p14:tracePt t="46604" x="6581775" y="4203700"/>
          <p14:tracePt t="46619" x="6596063" y="4203700"/>
          <p14:tracePt t="46628" x="6610350" y="4203700"/>
          <p14:tracePt t="46634" x="6623050" y="4203700"/>
          <p14:tracePt t="46647" x="6623050" y="4217988"/>
          <p14:tracePt t="46650" x="6623050" y="4232275"/>
          <p14:tracePt t="46667" x="6637338" y="4259263"/>
          <p14:tracePt t="46677" x="6637338" y="4273550"/>
          <p14:tracePt t="46682" x="6651625" y="4286250"/>
          <p14:tracePt t="46692" x="6651625" y="4300538"/>
          <p14:tracePt t="46698" x="6651625" y="4314825"/>
          <p14:tracePt t="46707" x="6651625" y="4327525"/>
          <p14:tracePt t="46712" x="6651625" y="4356100"/>
          <p14:tracePt t="46724" x="6651625" y="4368800"/>
          <p14:tracePt t="46728" x="6637338" y="4383088"/>
          <p14:tracePt t="46740" x="6610350" y="4397375"/>
          <p14:tracePt t="46744" x="6581775" y="4424363"/>
          <p14:tracePt t="46757" x="6554788" y="4424363"/>
          <p14:tracePt t="46760" x="6526213" y="4438650"/>
          <p14:tracePt t="46769" x="6499225" y="4451350"/>
          <p14:tracePt t="46776" x="6472238" y="4451350"/>
          <p14:tracePt t="46788" x="6457950" y="4451350"/>
          <p14:tracePt t="46793" x="6443663" y="4451350"/>
          <p14:tracePt t="46832" x="6430963" y="4451350"/>
          <p14:tracePt t="46866" x="6416675" y="4451350"/>
          <p14:tracePt t="46871" x="6402388" y="4451350"/>
          <p14:tracePt t="46879" x="6388100" y="4451350"/>
          <p14:tracePt t="46888" x="6375400" y="4451350"/>
          <p14:tracePt t="46896" x="6361113" y="4465638"/>
          <p14:tracePt t="46905" x="6334125" y="4465638"/>
          <p14:tracePt t="46910" x="6319838" y="4465638"/>
          <p14:tracePt t="46920" x="6305550" y="4465638"/>
          <p14:tracePt t="46928" x="6292850" y="4479925"/>
          <p14:tracePt t="46932" x="6278563" y="4479925"/>
          <p14:tracePt t="46944" x="6251575" y="4479925"/>
          <p14:tracePt t="46948" x="6223000" y="4479925"/>
          <p14:tracePt t="46957" x="6208713" y="4479925"/>
          <p14:tracePt t="46964" x="6196013" y="4479925"/>
          <p14:tracePt t="46975" x="6181725" y="4479925"/>
          <p14:tracePt t="47028" x="6181725" y="4465638"/>
          <p14:tracePt t="47034" x="6181725" y="4451350"/>
          <p14:tracePt t="47042" x="6181725" y="4438650"/>
          <p14:tracePt t="47053" x="6181725" y="4410075"/>
          <p14:tracePt t="47069" x="6181725" y="4397375"/>
          <p14:tracePt t="47082" x="6181725" y="4383088"/>
          <p14:tracePt t="47106" x="6181725" y="4368800"/>
          <p14:tracePt t="47114" x="6181725" y="4356100"/>
          <p14:tracePt t="47122" x="6196013" y="4356100"/>
          <p14:tracePt t="47140" x="6208713" y="4341813"/>
          <p14:tracePt t="47154" x="6208713" y="4327525"/>
          <p14:tracePt t="47274" x="6208713" y="4356100"/>
          <p14:tracePt t="47278" x="6208713" y="4368800"/>
          <p14:tracePt t="47290" x="6208713" y="4397375"/>
          <p14:tracePt t="47294" x="6208713" y="4438650"/>
          <p14:tracePt t="47305" x="6208713" y="4451350"/>
          <p14:tracePt t="47311" x="6208713" y="4492625"/>
          <p14:tracePt t="47320" x="6208713" y="4506913"/>
          <p14:tracePt t="47326" x="6208713" y="4535488"/>
          <p14:tracePt t="47336" x="6208713" y="4562475"/>
          <p14:tracePt t="47342" x="6208713" y="4589463"/>
          <p14:tracePt t="47351" x="6223000" y="4630738"/>
          <p14:tracePt t="47357" x="6237288" y="4645025"/>
          <p14:tracePt t="47364" x="6237288" y="4659313"/>
          <p14:tracePt t="47373" x="6237288" y="4672013"/>
          <p14:tracePt t="47381" x="6251575" y="4672013"/>
          <p14:tracePt t="47397" x="6251575" y="4686300"/>
          <p14:tracePt t="47406" x="6264275" y="4686300"/>
          <p14:tracePt t="47425" x="6278563" y="4686300"/>
          <p14:tracePt t="47428" x="6292850" y="4686300"/>
          <p14:tracePt t="47438" x="6305550" y="4686300"/>
          <p14:tracePt t="47444" x="6319838" y="4686300"/>
          <p14:tracePt t="47457" x="6334125" y="4659313"/>
          <p14:tracePt t="47458" x="6361113" y="4659313"/>
          <p14:tracePt t="47472" x="6388100" y="4630738"/>
          <p14:tracePt t="47475" x="6416675" y="4603750"/>
          <p14:tracePt t="47482" x="6457950" y="4576763"/>
          <p14:tracePt t="47490" x="6484938" y="4562475"/>
          <p14:tracePt t="47498" x="6499225" y="4548188"/>
          <p14:tracePt t="47507" x="6526213" y="4535488"/>
          <p14:tracePt t="47514" x="6540500" y="4521200"/>
          <p14:tracePt t="47522" x="6554788" y="4521200"/>
          <p14:tracePt t="47533" x="6554788" y="4506913"/>
          <p14:tracePt t="47538" x="6554788" y="4492625"/>
          <p14:tracePt t="47546" x="6567488" y="4492625"/>
          <p14:tracePt t="47555" x="6567488" y="4479925"/>
          <p14:tracePt t="47573" x="6567488" y="4465638"/>
          <p14:tracePt t="47585" x="6567488" y="4451350"/>
          <p14:tracePt t="47592" x="6567488" y="4438650"/>
          <p14:tracePt t="47616" x="6567488" y="4424363"/>
          <p14:tracePt t="47795" x="6567488" y="4438650"/>
          <p14:tracePt t="47807" x="6567488" y="4465638"/>
          <p14:tracePt t="47825" x="6567488" y="4492625"/>
          <p14:tracePt t="47839" x="6567488" y="4506913"/>
          <p14:tracePt t="47852" x="6567488" y="4535488"/>
          <p14:tracePt t="47868" x="6567488" y="4548188"/>
          <p14:tracePt t="47879" x="6567488" y="4562475"/>
          <p14:tracePt t="47885" x="6567488" y="4576763"/>
          <p14:tracePt t="47897" x="6567488" y="4589463"/>
          <p14:tracePt t="47899" x="6567488" y="4618038"/>
          <p14:tracePt t="47912" x="6567488" y="4630738"/>
          <p14:tracePt t="47914" x="6567488" y="4645025"/>
          <p14:tracePt t="47927" x="6567488" y="4659313"/>
          <p14:tracePt t="47931" x="6567488" y="4672013"/>
          <p14:tracePt t="47940" x="6567488" y="4686300"/>
          <p14:tracePt t="47947" x="6567488" y="4700588"/>
          <p14:tracePt t="47962" x="6567488" y="4713288"/>
          <p14:tracePt t="47975" x="6567488" y="4727575"/>
          <p14:tracePt t="47978" x="6567488" y="4741863"/>
          <p14:tracePt t="47992" x="6567488" y="4754563"/>
          <p14:tracePt t="47995" x="6567488" y="4768850"/>
          <p14:tracePt t="48015" x="6567488" y="4783138"/>
          <p14:tracePt t="48021" x="6567488" y="4797425"/>
          <p14:tracePt t="48053" x="6567488" y="4810125"/>
          <p14:tracePt t="48064" x="6567488" y="4824413"/>
          <p14:tracePt t="48104" x="6567488" y="4838700"/>
          <p14:tracePt t="48231" x="6554788" y="4838700"/>
          <p14:tracePt t="48245" x="6540500" y="4838700"/>
          <p14:tracePt t="48309" x="6526213" y="4838700"/>
          <p14:tracePt t="48338" x="6513513" y="4838700"/>
          <p14:tracePt t="48341" x="6513513" y="4851400"/>
          <p14:tracePt t="48356" x="6499225" y="4851400"/>
          <p14:tracePt t="48364" x="6484938" y="4851400"/>
          <p14:tracePt t="48395" x="6484938" y="4865688"/>
          <p14:tracePt t="48414" x="6472238" y="4879975"/>
          <p14:tracePt t="48465" x="6472238" y="4892675"/>
          <p14:tracePt t="48478" x="6457950" y="4892675"/>
          <p14:tracePt t="48492" x="6457950" y="4906963"/>
          <p14:tracePt t="48498" x="6443663" y="4906963"/>
          <p14:tracePt t="48509" x="6430963" y="4921250"/>
          <p14:tracePt t="48513" x="6402388" y="4933950"/>
          <p14:tracePt t="48527" x="6388100" y="4933950"/>
          <p14:tracePt t="48530" x="6346825" y="4948238"/>
          <p14:tracePt t="48539" x="6319838" y="4962525"/>
          <p14:tracePt t="48544" x="6292850" y="4975225"/>
          <p14:tracePt t="48554" x="6208713" y="4989513"/>
          <p14:tracePt t="48558" x="6154738" y="5003800"/>
          <p14:tracePt t="48566" x="6126163" y="5003800"/>
          <p14:tracePt t="48574" x="6057900" y="5016500"/>
          <p14:tracePt t="48587" x="6016625" y="5016500"/>
          <p14:tracePt t="48590" x="5961063" y="5030788"/>
          <p14:tracePt t="48598" x="5946775" y="5030788"/>
          <p14:tracePt t="48606" x="5919788" y="5030788"/>
          <p14:tracePt t="48616" x="5905500" y="5045075"/>
          <p14:tracePt t="48622" x="5892800" y="5045075"/>
          <p14:tracePt t="48630" x="5878513" y="5045075"/>
          <p14:tracePt t="48654" x="5864225" y="5045075"/>
          <p14:tracePt t="48670" x="5849938" y="5045075"/>
          <p14:tracePt t="48677" x="5808663" y="5057775"/>
          <p14:tracePt t="48684" x="5795963" y="5057775"/>
          <p14:tracePt t="48692" x="5754688" y="5057775"/>
          <p14:tracePt t="48700" x="5740400" y="5057775"/>
          <p14:tracePt t="48708" x="5726113" y="5057775"/>
          <p14:tracePt t="48716" x="5684838" y="5057775"/>
          <p14:tracePt t="48724" x="5643563" y="5057775"/>
          <p14:tracePt t="48732" x="5629275" y="5057775"/>
          <p14:tracePt t="48740" x="5616575" y="5057775"/>
          <p14:tracePt t="48748" x="5602288" y="5057775"/>
          <p14:tracePt t="48756" x="5575300" y="5072063"/>
          <p14:tracePt t="48764" x="5561013" y="5072063"/>
          <p14:tracePt t="48773" x="5546725" y="5072063"/>
          <p14:tracePt t="48778" x="5534025" y="5072063"/>
          <p14:tracePt t="48790" x="5519738" y="5072063"/>
          <p14:tracePt t="48794" x="5505450" y="5072063"/>
          <p14:tracePt t="48810" x="5478463" y="5072063"/>
          <p14:tracePt t="48826" x="5464175" y="5072063"/>
          <p14:tracePt t="48850" x="5449888" y="5072063"/>
          <p14:tracePt t="48858" x="5437188" y="5072063"/>
          <p14:tracePt t="51947" x="0" y="0"/>
        </p14:tracePtLst>
        <p14:tracePtLst>
          <p14:tracePt t="58866" x="4332288" y="5857875"/>
          <p14:tracePt t="59508" x="4291013" y="5857875"/>
          <p14:tracePt t="59512" x="4194175" y="5857875"/>
          <p14:tracePt t="59525" x="4098925" y="5843588"/>
          <p14:tracePt t="59528" x="4043363" y="5830888"/>
          <p14:tracePt t="59540" x="3960813" y="5816600"/>
          <p14:tracePt t="59543" x="3849688" y="5789613"/>
          <p14:tracePt t="59557" x="3725863" y="5761038"/>
          <p14:tracePt t="59562" x="3670300" y="5761038"/>
          <p14:tracePt t="59579" x="3394075" y="5761038"/>
          <p14:tracePt t="59586" x="3214688" y="5761038"/>
          <p14:tracePt t="59588" x="3117850" y="5761038"/>
          <p14:tracePt t="59596" x="3063875" y="5761038"/>
          <p14:tracePt t="59604" x="3035300" y="5761038"/>
          <p14:tracePt t="59612" x="2994025" y="5775325"/>
          <p14:tracePt t="59619" x="2938463" y="5789613"/>
          <p14:tracePt t="59627" x="2897188" y="5789613"/>
          <p14:tracePt t="59635" x="2843213" y="5802313"/>
          <p14:tracePt t="59643" x="2801938" y="5816600"/>
          <p14:tracePt t="59651" x="2759075" y="5843588"/>
          <p14:tracePt t="59660" x="2690813" y="5884863"/>
          <p14:tracePt t="59669" x="2635250" y="5913438"/>
          <p14:tracePt t="59676" x="2579688" y="5940425"/>
          <p14:tracePt t="59686" x="2525713" y="5981700"/>
          <p14:tracePt t="59693" x="2443163" y="6022975"/>
          <p14:tracePt t="59698" x="2400300" y="6037263"/>
          <p14:tracePt t="59707" x="2359025" y="6037263"/>
          <p14:tracePt t="59717" x="2346325" y="6037263"/>
          <p14:tracePt t="59739" x="2317750" y="6037263"/>
          <p14:tracePt t="59746" x="2317750" y="6022975"/>
          <p14:tracePt t="59755" x="2290763" y="5995988"/>
          <p14:tracePt t="59762" x="2276475" y="5954713"/>
          <p14:tracePt t="59771" x="2208213" y="5926138"/>
          <p14:tracePt t="59778" x="2152650" y="5899150"/>
          <p14:tracePt t="59786" x="2084388" y="5872163"/>
          <p14:tracePt t="59792" x="2055813" y="5857875"/>
          <p14:tracePt t="59803" x="2000250" y="5857875"/>
          <p14:tracePt t="59809" x="1958975" y="5830888"/>
          <p14:tracePt t="59821" x="1917700" y="5830888"/>
          <p14:tracePt t="59824" x="1876425" y="5816600"/>
          <p14:tracePt t="59835" x="1862138" y="5816600"/>
          <p14:tracePt t="59840" x="1849438" y="5816600"/>
          <p14:tracePt t="59855" x="1835150" y="5816600"/>
          <p14:tracePt t="59856" x="1793875" y="5816600"/>
          <p14:tracePt t="59864" x="1711325" y="5816600"/>
          <p14:tracePt t="59872" x="1628775" y="5816600"/>
          <p14:tracePt t="59880" x="1546225" y="5816600"/>
          <p14:tracePt t="59888" x="1449388" y="5816600"/>
          <p14:tracePt t="59896" x="1379538" y="5816600"/>
          <p14:tracePt t="59903" x="1282700" y="5816600"/>
          <p14:tracePt t="59910" x="1255713" y="5802313"/>
          <p14:tracePt t="59919" x="1241425" y="5802313"/>
          <p14:tracePt t="59951" x="1241425" y="5789613"/>
          <p14:tracePt t="59969" x="1241425" y="5775325"/>
          <p14:tracePt t="59982" x="1228725" y="5775325"/>
          <p14:tracePt t="59991" x="1228725" y="5761038"/>
          <p14:tracePt t="59999" x="1214438" y="5748338"/>
          <p14:tracePt t="60007" x="1200150" y="5748338"/>
          <p14:tracePt t="60012" x="1187450" y="5748338"/>
          <p14:tracePt t="60076" x="1200150" y="5734050"/>
          <p14:tracePt t="60085" x="1228725" y="5734050"/>
          <p14:tracePt t="60092" x="1270000" y="5707063"/>
          <p14:tracePt t="60101" x="1311275" y="5707063"/>
          <p14:tracePt t="60110" x="1393825" y="5692775"/>
          <p14:tracePt t="60114" x="1503363" y="5692775"/>
          <p14:tracePt t="60122" x="1766888" y="5678488"/>
          <p14:tracePt t="60130" x="1987550" y="5678488"/>
          <p14:tracePt t="60138" x="2249488" y="5678488"/>
          <p14:tracePt t="60148" x="2484438" y="5678488"/>
          <p14:tracePt t="60154" x="2855913" y="5678488"/>
          <p14:tracePt t="60163" x="3022600" y="5665788"/>
          <p14:tracePt t="60178" x="3629025" y="5651500"/>
          <p14:tracePt t="60186" x="3822700" y="5651500"/>
          <p14:tracePt t="60194" x="3973513" y="5622925"/>
          <p14:tracePt t="60207" x="4194175" y="5622925"/>
          <p14:tracePt t="60210" x="4402138" y="5622925"/>
          <p14:tracePt t="60220" x="4622800" y="5622925"/>
          <p14:tracePt t="60226" x="4802188" y="5622925"/>
          <p14:tracePt t="60235" x="4967288" y="5622925"/>
          <p14:tracePt t="60240" x="5187950" y="5622925"/>
          <p14:tracePt t="60257" x="5534025" y="5610225"/>
          <p14:tracePt t="60270" x="5767388" y="5581650"/>
          <p14:tracePt t="60272" x="5946775" y="5568950"/>
          <p14:tracePt t="60283" x="6140450" y="5540375"/>
          <p14:tracePt t="60288" x="6484938" y="5472113"/>
          <p14:tracePt t="60301" x="6664325" y="5445125"/>
          <p14:tracePt t="60304" x="6899275" y="5416550"/>
          <p14:tracePt t="60312" x="7051675" y="5403850"/>
          <p14:tracePt t="60320" x="7313613" y="5360988"/>
          <p14:tracePt t="60333" x="7493000" y="5334000"/>
          <p14:tracePt t="60336" x="7643813" y="5334000"/>
          <p14:tracePt t="60342" x="7754938" y="5319713"/>
          <p14:tracePt t="60352" x="7907338" y="5307013"/>
          <p14:tracePt t="60362" x="8031163" y="5307013"/>
          <p14:tracePt t="60368" x="8140700" y="5307013"/>
          <p14:tracePt t="60379" x="8224838" y="5307013"/>
          <p14:tracePt t="60383" x="8307388" y="5292725"/>
          <p14:tracePt t="60390" x="8389938" y="5292725"/>
          <p14:tracePt t="60398" x="8499475" y="5278438"/>
          <p14:tracePt t="60410" x="8555038" y="5278438"/>
          <p14:tracePt t="60414" x="8596313" y="5278438"/>
          <p14:tracePt t="60422" x="8651875" y="5278438"/>
          <p14:tracePt t="60430" x="8693150" y="5278438"/>
          <p14:tracePt t="60436" x="8720138" y="5278438"/>
          <p14:tracePt t="60444" x="8775700" y="5278438"/>
          <p14:tracePt t="60453" x="8816975" y="5278438"/>
          <p14:tracePt t="60460" x="8845550" y="5278438"/>
          <p14:tracePt t="60473" x="8886825" y="5278438"/>
          <p14:tracePt t="60476" x="8942388" y="5278438"/>
          <p14:tracePt t="60488" x="9010650" y="5278438"/>
          <p14:tracePt t="60492" x="9066213" y="5278438"/>
          <p14:tracePt t="60506" x="9121775" y="5278438"/>
          <p14:tracePt t="60508" x="9231313" y="5292725"/>
          <p14:tracePt t="60519" x="9328150" y="5307013"/>
          <p14:tracePt t="60524" x="9383713" y="5319713"/>
          <p14:tracePt t="60536" x="9507538" y="5348288"/>
          <p14:tracePt t="60541" x="9575800" y="5348288"/>
          <p14:tracePt t="60546" x="9659938" y="5360988"/>
          <p14:tracePt t="60555" x="9701213" y="5360988"/>
          <p14:tracePt t="60562" x="9742488" y="5360988"/>
          <p14:tracePt t="60570" x="9755188" y="5360988"/>
          <p14:tracePt t="60634" x="9755188" y="5375275"/>
          <p14:tracePt t="60675" x="9742488" y="5389563"/>
          <p14:tracePt t="60680" x="9742488" y="5403850"/>
          <p14:tracePt t="60691" x="9728200" y="5403850"/>
          <p14:tracePt t="60696" x="9686925" y="5416550"/>
          <p14:tracePt t="60705" x="9659938" y="5416550"/>
          <p14:tracePt t="60712" x="9617075" y="5430838"/>
          <p14:tracePt t="60722" x="9590088" y="5430838"/>
          <p14:tracePt t="60728" x="9548813" y="5430838"/>
          <p14:tracePt t="60738" x="9493250" y="5430838"/>
          <p14:tracePt t="60744" x="9466263" y="5430838"/>
          <p14:tracePt t="60754" x="9424988" y="5445125"/>
          <p14:tracePt t="60758" x="9383713" y="5457825"/>
          <p14:tracePt t="60769" x="9342438" y="5457825"/>
          <p14:tracePt t="60773" x="9313863" y="5472113"/>
          <p14:tracePt t="60782" x="9286875" y="5472113"/>
          <p14:tracePt t="60790" x="9231313" y="5486400"/>
          <p14:tracePt t="60802" x="9204325" y="5486400"/>
          <p14:tracePt t="60806" x="9163050" y="5486400"/>
          <p14:tracePt t="60814" x="9121775" y="5499100"/>
          <p14:tracePt t="60821" x="9093200" y="5499100"/>
          <p14:tracePt t="60834" x="9037638" y="5513388"/>
          <p14:tracePt t="60838" x="8983663" y="5527675"/>
          <p14:tracePt t="60848" x="8899525" y="5540375"/>
          <p14:tracePt t="60854" x="8831263" y="5554663"/>
          <p14:tracePt t="60862" x="8734425" y="5568950"/>
          <p14:tracePt t="60870" x="8651875" y="5581650"/>
          <p14:tracePt t="60878" x="8499475" y="5595938"/>
          <p14:tracePt t="60885" x="8416925" y="5610225"/>
          <p14:tracePt t="60897" x="8320088" y="5622925"/>
          <p14:tracePt t="60902" x="8251825" y="5622925"/>
          <p14:tracePt t="60909" x="8169275" y="5622925"/>
          <p14:tracePt t="60919" x="8086725" y="5637213"/>
          <p14:tracePt t="60924" x="8002588" y="5651500"/>
          <p14:tracePt t="60935" x="7920038" y="5665788"/>
          <p14:tracePt t="60943" x="7893050" y="5665788"/>
          <p14:tracePt t="60949" x="7851775" y="5665788"/>
          <p14:tracePt t="60957" x="7810500" y="5665788"/>
          <p14:tracePt t="60964" x="7769225" y="5665788"/>
          <p14:tracePt t="60973" x="7713663" y="5678488"/>
          <p14:tracePt t="60978" x="7643813" y="5678488"/>
          <p14:tracePt t="60988" x="7561263" y="5692775"/>
          <p14:tracePt t="60995" x="7519988" y="5692775"/>
          <p14:tracePt t="61012" x="7327900" y="5707063"/>
          <p14:tracePt t="61021" x="7272338" y="5707063"/>
          <p14:tracePt t="61026" x="7189788" y="5719763"/>
          <p14:tracePt t="61037" x="7148513" y="5719763"/>
          <p14:tracePt t="61042" x="7092950" y="5734050"/>
          <p14:tracePt t="61057" x="7064375" y="5734050"/>
          <p14:tracePt t="61059" x="7023100" y="5734050"/>
          <p14:tracePt t="61070" x="6981825" y="5734050"/>
          <p14:tracePt t="61074" x="6969125" y="5734050"/>
          <p14:tracePt t="61086" x="6926263" y="5734050"/>
          <p14:tracePt t="61088" x="6884988" y="5734050"/>
          <p14:tracePt t="61096" x="6843713" y="5719763"/>
          <p14:tracePt t="61104" x="6802438" y="5719763"/>
          <p14:tracePt t="61120" x="6734175" y="5719763"/>
          <p14:tracePt t="61128" x="6692900" y="5707063"/>
          <p14:tracePt t="61136" x="6637338" y="5707063"/>
          <p14:tracePt t="61144" x="6581775" y="5692775"/>
          <p14:tracePt t="61152" x="6513513" y="5678488"/>
          <p14:tracePt t="61160" x="6443663" y="5678488"/>
          <p14:tracePt t="61169" x="6361113" y="5665788"/>
          <p14:tracePt t="61176" x="6292850" y="5651500"/>
          <p14:tracePt t="61186" x="6223000" y="5637213"/>
          <p14:tracePt t="61194" x="6181725" y="5637213"/>
          <p14:tracePt t="61198" x="6126163" y="5622925"/>
          <p14:tracePt t="61206" x="6099175" y="5610225"/>
          <p14:tracePt t="61214" x="6043613" y="5595938"/>
          <p14:tracePt t="61224" x="5961063" y="5568950"/>
          <p14:tracePt t="61230" x="5892800" y="5540375"/>
          <p14:tracePt t="61240" x="5822950" y="5527675"/>
          <p14:tracePt t="61246" x="5754688" y="5513388"/>
          <p14:tracePt t="61255" x="5713413" y="5486400"/>
          <p14:tracePt t="61262" x="5670550" y="5486400"/>
          <p14:tracePt t="61274" x="5643563" y="5472113"/>
          <p14:tracePt t="61278" x="5616575" y="5472113"/>
          <p14:tracePt t="61289" x="5602288" y="5472113"/>
          <p14:tracePt t="61293" x="5588000" y="5472113"/>
          <p14:tracePt t="61309" x="5575300" y="5472113"/>
          <p14:tracePt t="61324" x="5561013" y="5472113"/>
          <p14:tracePt t="61335" x="5546725" y="5472113"/>
          <p14:tracePt t="61340" x="5534025" y="5472113"/>
          <p14:tracePt t="61348" x="5519738" y="5472113"/>
          <p14:tracePt t="61368" x="5505450" y="5472113"/>
          <p14:tracePt t="61372" x="5491163" y="5472113"/>
          <p14:tracePt t="61380" x="5464175" y="5472113"/>
          <p14:tracePt t="61388" x="5449888" y="5472113"/>
          <p14:tracePt t="61402" x="5437188" y="5486400"/>
          <p14:tracePt t="61411" x="5422900" y="5486400"/>
          <p14:tracePt t="62023" x="5326063" y="5499100"/>
          <p14:tracePt t="62029" x="5284788" y="5499100"/>
          <p14:tracePt t="62069" x="5311775" y="5499100"/>
          <p14:tracePt t="62085" x="5326063" y="5499100"/>
          <p14:tracePt t="62094" x="5354638" y="5499100"/>
          <p14:tracePt t="62101" x="5367338" y="5499100"/>
          <p14:tracePt t="62110" x="5381625" y="5499100"/>
          <p14:tracePt t="62119" x="5408613" y="5499100"/>
          <p14:tracePt t="62129" x="5449888" y="5499100"/>
          <p14:tracePt t="62135" x="5534025" y="5486400"/>
          <p14:tracePt t="62144" x="5588000" y="5486400"/>
          <p14:tracePt t="62152" x="5657850" y="5472113"/>
          <p14:tracePt t="62161" x="5684838" y="5472113"/>
          <p14:tracePt t="62168" x="5767388" y="5472113"/>
          <p14:tracePt t="62177" x="5837238" y="5472113"/>
          <p14:tracePt t="62180" x="5934075" y="5472113"/>
          <p14:tracePt t="62189" x="6002338" y="5472113"/>
          <p14:tracePt t="62196" x="6057900" y="5472113"/>
          <p14:tracePt t="62207" x="6113463" y="5472113"/>
          <p14:tracePt t="62212" x="6167438" y="5472113"/>
          <p14:tracePt t="62225" x="6208713" y="5472113"/>
          <p14:tracePt t="62228" x="6251575" y="5472113"/>
          <p14:tracePt t="62244" x="6292850" y="5457825"/>
          <p14:tracePt t="62256" x="6292850" y="5445125"/>
          <p14:tracePt t="62261" x="6305550" y="5445125"/>
          <p14:tracePt t="62270" x="6319838" y="5445125"/>
          <p14:tracePt t="62275" x="6346825" y="5445125"/>
          <p14:tracePt t="62287" x="6361113" y="5445125"/>
          <p14:tracePt t="62291" x="6388100" y="5445125"/>
          <p14:tracePt t="62303" x="6416675" y="5445125"/>
          <p14:tracePt t="62306" x="6430963" y="5430838"/>
          <p14:tracePt t="62319" x="6457950" y="5430838"/>
          <p14:tracePt t="62334" x="6484938" y="5430838"/>
          <p14:tracePt t="62338" x="6484938" y="5416550"/>
          <p14:tracePt t="62346" x="6499225" y="5403850"/>
          <p14:tracePt t="62354" x="6513513" y="5403850"/>
          <p14:tracePt t="62366" x="6526213" y="5389563"/>
          <p14:tracePt t="62371" x="6554788" y="5389563"/>
          <p14:tracePt t="62385" x="6567488" y="5375275"/>
          <p14:tracePt t="62397" x="6596063" y="5348288"/>
          <p14:tracePt t="62410" x="6610350" y="5348288"/>
          <p14:tracePt t="62419" x="6623050" y="5334000"/>
          <p14:tracePt t="62426" x="6637338" y="5334000"/>
          <p14:tracePt t="62443" x="6651625" y="5319713"/>
          <p14:tracePt t="62458" x="6664325" y="5319713"/>
          <p14:tracePt t="62464" x="6678613" y="5307013"/>
          <p14:tracePt t="62480" x="6692900" y="5292725"/>
          <p14:tracePt t="62510" x="6692900" y="5278438"/>
          <p14:tracePt t="62521" x="6692900" y="5265738"/>
          <p14:tracePt t="62526" x="6678613" y="5251450"/>
          <p14:tracePt t="62535" x="6678613" y="5210175"/>
          <p14:tracePt t="62542" x="6651625" y="5183188"/>
          <p14:tracePt t="62554" x="6651625" y="5168900"/>
          <p14:tracePt t="62558" x="6651625" y="5154613"/>
          <p14:tracePt t="62568" x="6637338" y="5127625"/>
          <p14:tracePt t="62574" x="6623050" y="5113338"/>
          <p14:tracePt t="62587" x="6610350" y="5086350"/>
          <p14:tracePt t="62590" x="6596063" y="5086350"/>
          <p14:tracePt t="62597" x="6581775" y="5072063"/>
          <p14:tracePt t="62604" x="6554788" y="5045075"/>
          <p14:tracePt t="62613" x="6526213" y="5030788"/>
          <p14:tracePt t="62622" x="6499225" y="5016500"/>
          <p14:tracePt t="62628" x="6484938" y="5003800"/>
          <p14:tracePt t="62636" x="6457950" y="4989513"/>
          <p14:tracePt t="62644" x="6443663" y="4989513"/>
          <p14:tracePt t="62652" x="6416675" y="4962525"/>
          <p14:tracePt t="62660" x="6388100" y="4962525"/>
          <p14:tracePt t="62678" x="6361113" y="4962525"/>
          <p14:tracePt t="62685" x="6334125" y="4962525"/>
          <p14:tracePt t="62692" x="6292850" y="4962525"/>
          <p14:tracePt t="62702" x="6251575" y="4962525"/>
          <p14:tracePt t="62708" x="6196013" y="4962525"/>
          <p14:tracePt t="62714" x="6113463" y="4962525"/>
          <p14:tracePt t="62726" x="6057900" y="4962525"/>
          <p14:tracePt t="62730" x="6029325" y="4962525"/>
          <p14:tracePt t="62738" x="6016625" y="4948238"/>
          <p14:tracePt t="62746" x="6002338" y="4948238"/>
          <p14:tracePt t="62762" x="5988050" y="4948238"/>
          <p14:tracePt t="62825" x="6002338" y="4948238"/>
          <p14:tracePt t="62834" x="6029325" y="4962525"/>
          <p14:tracePt t="62840" x="6043613" y="4975225"/>
          <p14:tracePt t="62850" x="6113463" y="5003800"/>
          <p14:tracePt t="62856" x="6154738" y="5030788"/>
          <p14:tracePt t="62864" x="6237288" y="5072063"/>
          <p14:tracePt t="62872" x="6278563" y="5100638"/>
          <p14:tracePt t="62880" x="6334125" y="5127625"/>
          <p14:tracePt t="62898" x="6361113" y="5154613"/>
          <p14:tracePt t="62904" x="6375400" y="5154613"/>
          <p14:tracePt t="62912" x="6375400" y="5168900"/>
          <p14:tracePt t="62926" x="6375400" y="5183188"/>
          <p14:tracePt t="62935" x="6375400" y="5195888"/>
          <p14:tracePt t="62942" x="6375400" y="5210175"/>
          <p14:tracePt t="62952" x="6361113" y="5224463"/>
          <p14:tracePt t="62958" x="6334125" y="5237163"/>
          <p14:tracePt t="62972" x="6334125" y="5251450"/>
          <p14:tracePt t="62974" x="6319838" y="5265738"/>
          <p14:tracePt t="62990" x="6305550" y="5265738"/>
          <p14:tracePt t="63012" x="6305550" y="5278438"/>
          <p14:tracePt t="63076" x="6319838" y="5278438"/>
          <p14:tracePt t="63084" x="6346825" y="5278438"/>
          <p14:tracePt t="63092" x="6375400" y="5278438"/>
          <p14:tracePt t="63099" x="6416675" y="5265738"/>
          <p14:tracePt t="63107" x="6457950" y="5265738"/>
          <p14:tracePt t="63118" x="6513513" y="5251450"/>
          <p14:tracePt t="63124" x="6554788" y="5251450"/>
          <p14:tracePt t="63133" x="6596063" y="5224463"/>
          <p14:tracePt t="63138" x="6637338" y="5210175"/>
          <p14:tracePt t="63145" x="6664325" y="5210175"/>
          <p14:tracePt t="63154" x="6692900" y="5195888"/>
          <p14:tracePt t="63162" x="6734175" y="5183188"/>
          <p14:tracePt t="63170" x="6734175" y="5168900"/>
          <p14:tracePt t="63177" x="6746875" y="5168900"/>
          <p14:tracePt t="63243" x="6734175" y="5168900"/>
          <p14:tracePt t="63250" x="6719888" y="5168900"/>
          <p14:tracePt t="63272" x="6705600" y="5168900"/>
          <p14:tracePt t="63305" x="6705600" y="5183188"/>
          <p14:tracePt t="63321" x="6705600" y="5195888"/>
          <p14:tracePt t="63334" x="6719888" y="5210175"/>
          <p14:tracePt t="63337" x="6734175" y="5224463"/>
          <p14:tracePt t="63353" x="6734175" y="5251450"/>
          <p14:tracePt t="63361" x="6734175" y="5265738"/>
          <p14:tracePt t="63368" x="6734175" y="5278438"/>
          <p14:tracePt t="63379" x="6734175" y="5292725"/>
          <p14:tracePt t="63384" x="6719888" y="5319713"/>
          <p14:tracePt t="63390" x="6692900" y="5334000"/>
          <p14:tracePt t="63399" x="6678613" y="5348288"/>
          <p14:tracePt t="63406" x="6637338" y="5360988"/>
          <p14:tracePt t="63415" x="6581775" y="5389563"/>
          <p14:tracePt t="63422" x="6554788" y="5403850"/>
          <p14:tracePt t="63431" x="6499225" y="5416550"/>
          <p14:tracePt t="63442" x="6416675" y="5430838"/>
          <p14:tracePt t="63446" x="6361113" y="5430838"/>
          <p14:tracePt t="63459" x="6319838" y="5430838"/>
          <p14:tracePt t="63461" x="6292850" y="5430838"/>
          <p14:tracePt t="63473" x="6278563" y="5430838"/>
          <p14:tracePt t="63912" x="6278563" y="5445125"/>
          <p14:tracePt t="63929" x="6264275" y="5445125"/>
          <p14:tracePt t="63949" x="6237288" y="5445125"/>
          <p14:tracePt t="63956" x="6237288" y="5416550"/>
          <p14:tracePt t="63958" x="6223000" y="5403850"/>
          <p14:tracePt t="63974" x="6196013" y="5348288"/>
          <p14:tracePt t="63985" x="6196013" y="5319713"/>
          <p14:tracePt t="63992" x="6196013" y="5292725"/>
          <p14:tracePt t="63997" x="6196013" y="5265738"/>
          <p14:tracePt t="64008" x="6196013" y="5251450"/>
          <p14:tracePt t="64009" x="6196013" y="5210175"/>
          <p14:tracePt t="64020" x="6196013" y="5195888"/>
          <p14:tracePt t="64026" x="6196013" y="5168900"/>
          <p14:tracePt t="64036" x="6196013" y="5154613"/>
          <p14:tracePt t="64042" x="6223000" y="5127625"/>
          <p14:tracePt t="64054" x="6251575" y="5100638"/>
          <p14:tracePt t="64058" x="6278563" y="5086350"/>
          <p14:tracePt t="64070" x="6305550" y="5086350"/>
          <p14:tracePt t="64074" x="6346825" y="5072063"/>
          <p14:tracePt t="64085" x="6388100" y="5072063"/>
          <p14:tracePt t="64090" x="6430963" y="5072063"/>
          <p14:tracePt t="64102" x="6472238" y="5072063"/>
          <p14:tracePt t="64106" x="6513513" y="5072063"/>
          <p14:tracePt t="64120" x="6596063" y="5072063"/>
          <p14:tracePt t="64134" x="6637338" y="5072063"/>
          <p14:tracePt t="64137" x="6651625" y="5100638"/>
          <p14:tracePt t="64144" x="6664325" y="5113338"/>
          <p14:tracePt t="64153" x="6664325" y="5127625"/>
          <p14:tracePt t="64160" x="6678613" y="5141913"/>
          <p14:tracePt t="64170" x="6692900" y="5168900"/>
          <p14:tracePt t="64178" x="6692900" y="5183188"/>
          <p14:tracePt t="64185" x="6705600" y="5237163"/>
          <p14:tracePt t="64192" x="6705600" y="5251450"/>
          <p14:tracePt t="64201" x="6719888" y="5278438"/>
          <p14:tracePt t="64208" x="6719888" y="5307013"/>
          <p14:tracePt t="64219" x="6719888" y="5334000"/>
          <p14:tracePt t="64226" x="6719888" y="5360988"/>
          <p14:tracePt t="64231" x="6719888" y="5375275"/>
          <p14:tracePt t="64240" x="6705600" y="5389563"/>
          <p14:tracePt t="64255" x="6651625" y="5430838"/>
          <p14:tracePt t="64262" x="6637338" y="5430838"/>
          <p14:tracePt t="64271" x="6596063" y="5445125"/>
          <p14:tracePt t="64278" x="6567488" y="5445125"/>
          <p14:tracePt t="64288" x="6540500" y="5445125"/>
          <p14:tracePt t="64294" x="6484938" y="5445125"/>
          <p14:tracePt t="64302" x="6457950" y="5445125"/>
          <p14:tracePt t="64310" x="6416675" y="5445125"/>
          <p14:tracePt t="64320" x="6402388" y="5445125"/>
          <p14:tracePt t="64326" x="6388100" y="5430838"/>
          <p14:tracePt t="64342" x="6375400" y="5416550"/>
          <p14:tracePt t="64380" x="6361113" y="5403850"/>
          <p14:tracePt t="64388" x="6346825" y="5403850"/>
          <p14:tracePt t="64396" x="6319838" y="5389563"/>
          <p14:tracePt t="64404" x="6305550" y="5375275"/>
          <p14:tracePt t="64413" x="6278563" y="5375275"/>
          <p14:tracePt t="64424" x="6264275" y="5348288"/>
          <p14:tracePt t="64428" x="6237288" y="5334000"/>
          <p14:tracePt t="64435" x="6237288" y="5319713"/>
          <p14:tracePt t="64442" x="6223000" y="5307013"/>
          <p14:tracePt t="64451" x="6223000" y="5292725"/>
          <p14:tracePt t="64458" x="6208713" y="5265738"/>
          <p14:tracePt t="64469" x="6196013" y="5251450"/>
          <p14:tracePt t="64474" x="6196013" y="5237163"/>
          <p14:tracePt t="64489" x="6196013" y="5210175"/>
          <p14:tracePt t="64500" x="6196013" y="5183188"/>
          <p14:tracePt t="64506" x="6196013" y="5168900"/>
          <p14:tracePt t="64515" x="6237288" y="5154613"/>
          <p14:tracePt t="64522" x="6264275" y="5127625"/>
          <p14:tracePt t="64530" x="6292850" y="5113338"/>
          <p14:tracePt t="64538" x="6334125" y="5100638"/>
          <p14:tracePt t="64544" x="6388100" y="5072063"/>
          <p14:tracePt t="64554" x="6416675" y="5057775"/>
          <p14:tracePt t="64560" x="6457950" y="5057775"/>
          <p14:tracePt t="64569" x="6472238" y="5045075"/>
          <p14:tracePt t="64576" x="6499225" y="5045075"/>
          <p14:tracePt t="64586" x="6540500" y="5045075"/>
          <p14:tracePt t="64592" x="6567488" y="5045075"/>
          <p14:tracePt t="64602" x="6596063" y="5057775"/>
          <p14:tracePt t="64614" x="6623050" y="5086350"/>
          <p14:tracePt t="64619" x="6651625" y="5100638"/>
          <p14:tracePt t="64624" x="6664325" y="5113338"/>
          <p14:tracePt t="64634" x="6705600" y="5168900"/>
          <p14:tracePt t="64644" x="6705600" y="5195888"/>
          <p14:tracePt t="64650" x="6719888" y="5210175"/>
          <p14:tracePt t="64655" x="6734175" y="5224463"/>
          <p14:tracePt t="64662" x="6734175" y="5265738"/>
          <p14:tracePt t="64670" x="6734175" y="5292725"/>
          <p14:tracePt t="64678" x="6734175" y="5334000"/>
          <p14:tracePt t="64686" x="6746875" y="5348288"/>
          <p14:tracePt t="64694" x="6746875" y="5375275"/>
          <p14:tracePt t="64702" x="6746875" y="5403850"/>
          <p14:tracePt t="64710" x="6746875" y="5416550"/>
          <p14:tracePt t="64720" x="6734175" y="5430838"/>
          <p14:tracePt t="64726" x="6705600" y="5457825"/>
          <p14:tracePt t="64738" x="6678613" y="5486400"/>
          <p14:tracePt t="64742" x="6637338" y="5513388"/>
          <p14:tracePt t="64753" x="6554788" y="5540375"/>
          <p14:tracePt t="64756" x="6513513" y="5540375"/>
          <p14:tracePt t="64764" x="6443663" y="5540375"/>
          <p14:tracePt t="64773" x="6375400" y="5554663"/>
          <p14:tracePt t="64786" x="6319838" y="5554663"/>
          <p14:tracePt t="64788" x="6264275" y="5554663"/>
          <p14:tracePt t="64796" x="6223000" y="5554663"/>
          <p14:tracePt t="64804" x="6196013" y="5554663"/>
          <p14:tracePt t="64812" x="6181725" y="5540375"/>
          <p14:tracePt t="64820" x="6167438" y="5540375"/>
          <p14:tracePt t="64834" x="6167438" y="5527675"/>
          <p14:tracePt t="64836" x="6167438" y="5513388"/>
          <p14:tracePt t="64854" x="6167438" y="5486400"/>
          <p14:tracePt t="64864" x="6167438" y="5472113"/>
          <p14:tracePt t="64869" x="6181725" y="5445125"/>
          <p14:tracePt t="64878" x="6196013" y="5416550"/>
          <p14:tracePt t="64884" x="6196013" y="5403850"/>
          <p14:tracePt t="64890" x="6196013" y="5389563"/>
          <p14:tracePt t="64899" x="6196013" y="5375275"/>
          <p14:tracePt t="64906" x="6196013" y="5348288"/>
          <p14:tracePt t="64914" x="6181725" y="5319713"/>
          <p14:tracePt t="64925" x="6167438" y="5307013"/>
          <p14:tracePt t="64930" x="6167438" y="5292725"/>
          <p14:tracePt t="64938" x="6167438" y="5265738"/>
          <p14:tracePt t="64954" x="6167438" y="5251450"/>
          <p14:tracePt t="64962" x="6167438" y="5237163"/>
          <p14:tracePt t="64968" x="6167438" y="5224463"/>
          <p14:tracePt t="64976" x="6181725" y="5210175"/>
          <p14:tracePt t="64989" x="6208713" y="5183188"/>
          <p14:tracePt t="64992" x="6251575" y="5141913"/>
          <p14:tracePt t="65007" x="6278563" y="5127625"/>
          <p14:tracePt t="65011" x="6334125" y="5100638"/>
          <p14:tracePt t="65020" x="6375400" y="5057775"/>
          <p14:tracePt t="65024" x="6416675" y="5045075"/>
          <p14:tracePt t="65036" x="6457950" y="5030788"/>
          <p14:tracePt t="65040" x="6472238" y="5016500"/>
          <p14:tracePt t="65053" x="6484938" y="5003800"/>
          <p14:tracePt t="65056" x="6513513" y="4975225"/>
          <p14:tracePt t="65070" x="6526213" y="4975225"/>
          <p14:tracePt t="65072" x="6540500" y="4962525"/>
          <p14:tracePt t="65078" x="6567488" y="4962525"/>
          <p14:tracePt t="65096" x="6581775" y="4962525"/>
          <p14:tracePt t="65102" x="6623050" y="4962525"/>
          <p14:tracePt t="65110" x="6651625" y="4962525"/>
          <p14:tracePt t="65118" x="6678613" y="4962525"/>
          <p14:tracePt t="65127" x="6692900" y="4962525"/>
          <p14:tracePt t="65135" x="6719888" y="4962525"/>
          <p14:tracePt t="65142" x="6746875" y="4975225"/>
          <p14:tracePt t="65152" x="6761163" y="4975225"/>
          <p14:tracePt t="65158" x="6775450" y="5003800"/>
          <p14:tracePt t="65175" x="6789738" y="5003800"/>
          <p14:tracePt t="65185" x="6802438" y="5030788"/>
          <p14:tracePt t="65196" x="6802438" y="5045075"/>
          <p14:tracePt t="65204" x="6802438" y="5057775"/>
          <p14:tracePt t="65212" x="6816725" y="5086350"/>
          <p14:tracePt t="65221" x="6816725" y="5100638"/>
          <p14:tracePt t="65228" x="6816725" y="5113338"/>
          <p14:tracePt t="65237" x="6816725" y="5154613"/>
          <p14:tracePt t="65244" x="6816725" y="5183188"/>
          <p14:tracePt t="65256" x="6816725" y="5224463"/>
          <p14:tracePt t="65261" x="6816725" y="5251450"/>
          <p14:tracePt t="65274" x="6816725" y="5278438"/>
          <p14:tracePt t="65276" x="6802438" y="5292725"/>
          <p14:tracePt t="65288" x="6802438" y="5334000"/>
          <p14:tracePt t="65290" x="6789738" y="5360988"/>
          <p14:tracePt t="65301" x="6775450" y="5389563"/>
          <p14:tracePt t="65306" x="6775450" y="5416550"/>
          <p14:tracePt t="65314" x="6734175" y="5457825"/>
          <p14:tracePt t="65323" x="6705600" y="5472113"/>
          <p14:tracePt t="65333" x="6678613" y="5499100"/>
          <p14:tracePt t="65338" x="6651625" y="5513388"/>
          <p14:tracePt t="65349" x="6610350" y="5527675"/>
          <p14:tracePt t="65355" x="6596063" y="5527675"/>
          <p14:tracePt t="65367" x="6581775" y="5527675"/>
          <p14:tracePt t="65370" x="6540500" y="5540375"/>
          <p14:tracePt t="65379" x="6499225" y="5554663"/>
          <p14:tracePt t="65386" x="6457950" y="5554663"/>
          <p14:tracePt t="65395" x="6430963" y="5568950"/>
          <p14:tracePt t="65401" x="6388100" y="5568950"/>
          <p14:tracePt t="65410" x="6361113" y="5568950"/>
          <p14:tracePt t="65418" x="6334125" y="5568950"/>
          <p14:tracePt t="65427" x="6305550" y="5568950"/>
          <p14:tracePt t="65435" x="6264275" y="5568950"/>
          <p14:tracePt t="65441" x="6237288" y="5568950"/>
          <p14:tracePt t="65456" x="6223000" y="5568950"/>
          <p14:tracePt t="65464" x="6208713" y="5554663"/>
          <p14:tracePt t="65472" x="6196013" y="5540375"/>
          <p14:tracePt t="65480" x="6196013" y="5513388"/>
          <p14:tracePt t="65489" x="6196013" y="5486400"/>
          <p14:tracePt t="65496" x="6196013" y="5457825"/>
          <p14:tracePt t="65504" x="6181725" y="5430838"/>
          <p14:tracePt t="65510" x="6167438" y="5403850"/>
          <p14:tracePt t="65520" x="6154738" y="5375275"/>
          <p14:tracePt t="65526" x="6140450" y="5360988"/>
          <p14:tracePt t="65535" x="6126163" y="5348288"/>
          <p14:tracePt t="65542" x="6099175" y="5334000"/>
          <p14:tracePt t="65551" x="6084888" y="5292725"/>
          <p14:tracePt t="65558" x="6057900" y="5278438"/>
          <p14:tracePt t="65570" x="6043613" y="5251450"/>
          <p14:tracePt t="65574" x="6029325" y="5210175"/>
          <p14:tracePt t="65586" x="6029325" y="5183188"/>
          <p14:tracePt t="65590" x="6029325" y="5154613"/>
          <p14:tracePt t="65600" x="6029325" y="5127625"/>
          <p14:tracePt t="65606" x="6029325" y="5100638"/>
          <p14:tracePt t="65616" x="6029325" y="5072063"/>
          <p14:tracePt t="65620" x="6043613" y="5045075"/>
          <p14:tracePt t="65636" x="6057900" y="5030788"/>
          <p14:tracePt t="65652" x="6072188" y="5003800"/>
          <p14:tracePt t="65660" x="6084888" y="5003800"/>
          <p14:tracePt t="65668" x="6113463" y="4975225"/>
          <p14:tracePt t="65676" x="6126163" y="4975225"/>
          <p14:tracePt t="65685" x="6154738" y="4948238"/>
          <p14:tracePt t="65692" x="6181725" y="4948238"/>
          <p14:tracePt t="65701" x="6223000" y="4933950"/>
          <p14:tracePt t="65709" x="6264275" y="4933950"/>
          <p14:tracePt t="65718" x="6346825" y="4906963"/>
          <p14:tracePt t="65723" x="6402388" y="4906963"/>
          <p14:tracePt t="65731" x="6484938" y="4906963"/>
          <p14:tracePt t="65738" x="6540500" y="4906963"/>
          <p14:tracePt t="65746" x="6581775" y="4906963"/>
          <p14:tracePt t="65754" x="6651625" y="4906963"/>
          <p14:tracePt t="65766" x="6705600" y="4933950"/>
          <p14:tracePt t="65773" x="6746875" y="4948238"/>
          <p14:tracePt t="65779" x="6802438" y="4962525"/>
          <p14:tracePt t="65788" x="6831013" y="4962525"/>
          <p14:tracePt t="65794" x="6858000" y="4975225"/>
          <p14:tracePt t="65803" x="6884988" y="4975225"/>
          <p14:tracePt t="65810" x="6899275" y="4989513"/>
          <p14:tracePt t="65826" x="6913563" y="4989513"/>
          <p14:tracePt t="65835" x="6913563" y="5003800"/>
          <p14:tracePt t="65840" x="6913563" y="5030788"/>
          <p14:tracePt t="65852" x="6913563" y="5045075"/>
          <p14:tracePt t="65856" x="6913563" y="5072063"/>
          <p14:tracePt t="65864" x="6913563" y="5100638"/>
          <p14:tracePt t="65872" x="6913563" y="5141913"/>
          <p14:tracePt t="65880" x="6913563" y="5168900"/>
          <p14:tracePt t="65888" x="6913563" y="5210175"/>
          <p14:tracePt t="65896" x="6913563" y="5237163"/>
          <p14:tracePt t="65904" x="6913563" y="5278438"/>
          <p14:tracePt t="65912" x="6913563" y="5319713"/>
          <p14:tracePt t="65920" x="6913563" y="5348288"/>
          <p14:tracePt t="65928" x="6913563" y="5375275"/>
          <p14:tracePt t="65935" x="6899275" y="5389563"/>
          <p14:tracePt t="65942" x="6884988" y="5430838"/>
          <p14:tracePt t="65951" x="6872288" y="5445125"/>
          <p14:tracePt t="65958" x="6858000" y="5457825"/>
          <p14:tracePt t="65968" x="6831013" y="5472113"/>
          <p14:tracePt t="65974" x="6816725" y="5499100"/>
          <p14:tracePt t="65986" x="6775450" y="5499100"/>
          <p14:tracePt t="65990" x="6746875" y="5513388"/>
          <p14:tracePt t="66006" x="6705600" y="5527675"/>
          <p14:tracePt t="66012" x="6678613" y="5527675"/>
          <p14:tracePt t="66015" x="6623050" y="5540375"/>
          <p14:tracePt t="66023" x="6610350" y="5540375"/>
          <p14:tracePt t="66030" x="6567488" y="5554663"/>
          <p14:tracePt t="66038" x="6526213" y="5568950"/>
          <p14:tracePt t="66044" x="6457950" y="5581650"/>
          <p14:tracePt t="66052" x="6402388" y="5581650"/>
          <p14:tracePt t="66060" x="6361113" y="5581650"/>
          <p14:tracePt t="66068" x="6305550" y="5595938"/>
          <p14:tracePt t="66076" x="6264275" y="5595938"/>
          <p14:tracePt t="66085" x="6208713" y="5610225"/>
          <p14:tracePt t="66092" x="6167438" y="5610225"/>
          <p14:tracePt t="66101" x="6113463" y="5610225"/>
          <p14:tracePt t="66113" x="6016625" y="5610225"/>
          <p14:tracePt t="66119" x="5946775" y="5610225"/>
          <p14:tracePt t="66124" x="5822950" y="5610225"/>
          <p14:tracePt t="66134" x="5740400" y="5610225"/>
          <p14:tracePt t="66140" x="5657850" y="5610225"/>
          <p14:tracePt t="66150" x="5575300" y="5610225"/>
          <p14:tracePt t="66154" x="5491163" y="5610225"/>
          <p14:tracePt t="66163" x="5422900" y="5610225"/>
          <p14:tracePt t="66170" x="5340350" y="5610225"/>
          <p14:tracePt t="66178" x="5229225" y="5610225"/>
          <p14:tracePt t="66186" x="5175250" y="5610225"/>
          <p14:tracePt t="66194" x="5078413" y="5610225"/>
          <p14:tracePt t="66202" x="5022850" y="5610225"/>
          <p14:tracePt t="66210" x="4911725" y="5610225"/>
          <p14:tracePt t="66218" x="4843463" y="5610225"/>
          <p14:tracePt t="66226" x="4760913" y="5610225"/>
          <p14:tracePt t="66238" x="4691063" y="5610225"/>
          <p14:tracePt t="66242" x="4649788" y="5610225"/>
          <p14:tracePt t="66255" x="4581525" y="5610225"/>
          <p14:tracePt t="66258" x="4498975" y="5610225"/>
          <p14:tracePt t="66266" x="4373563" y="5610225"/>
          <p14:tracePt t="66276" x="4332288" y="5610225"/>
          <p14:tracePt t="66280" x="4194175" y="5637213"/>
          <p14:tracePt t="66288" x="4140200" y="5665788"/>
          <p14:tracePt t="66296" x="4057650" y="5665788"/>
          <p14:tracePt t="66304" x="4014788" y="5678488"/>
          <p14:tracePt t="66312" x="3960813" y="5678488"/>
          <p14:tracePt t="66321" x="3905250" y="5678488"/>
          <p14:tracePt t="66335" x="3849688" y="5678488"/>
          <p14:tracePt t="66338" x="3781425" y="5678488"/>
          <p14:tracePt t="66346" x="3740150" y="5678488"/>
          <p14:tracePt t="66352" x="3629025" y="5678488"/>
          <p14:tracePt t="66360" x="3546475" y="5692775"/>
          <p14:tracePt t="66370" x="3505200" y="5692775"/>
          <p14:tracePt t="66379" x="3422650" y="5692775"/>
          <p14:tracePt t="66384" x="3381375" y="5707063"/>
          <p14:tracePt t="66390" x="3352800" y="5707063"/>
          <p14:tracePt t="66406" x="3340100" y="5707063"/>
          <p14:tracePt t="66430" x="3325813" y="5707063"/>
          <p14:tracePt t="66438" x="3311525" y="5707063"/>
          <p14:tracePt t="66446" x="3284538" y="5707063"/>
          <p14:tracePt t="66454" x="3228975" y="5707063"/>
          <p14:tracePt t="66462" x="3160713" y="5707063"/>
          <p14:tracePt t="66471" x="3117850" y="5707063"/>
          <p14:tracePt t="66478" x="3063875" y="5707063"/>
          <p14:tracePt t="66487" x="3008313" y="5692775"/>
          <p14:tracePt t="66492" x="2967038" y="5692775"/>
          <p14:tracePt t="66505" x="2911475" y="5678488"/>
          <p14:tracePt t="66508" x="2855913" y="5665788"/>
          <p14:tracePt t="66520" x="2801938" y="5665788"/>
          <p14:tracePt t="66524" x="2717800" y="5651500"/>
          <p14:tracePt t="66535" x="2635250" y="5651500"/>
          <p14:tracePt t="66540" x="2566988" y="5637213"/>
          <p14:tracePt t="66552" x="2455863" y="5637213"/>
          <p14:tracePt t="66556" x="2359025" y="5622925"/>
          <p14:tracePt t="66569" x="2249488" y="5595938"/>
          <p14:tracePt t="66572" x="2179638" y="5595938"/>
          <p14:tracePt t="66584" x="2111375" y="5595938"/>
          <p14:tracePt t="66587" x="2084388" y="5595938"/>
          <p14:tracePt t="66594" x="2041525" y="5595938"/>
          <p14:tracePt t="66602" x="2014538" y="5595938"/>
          <p14:tracePt t="66616" x="1987550" y="5595938"/>
          <p14:tracePt t="66619" x="1973263" y="5595938"/>
          <p14:tracePt t="66635" x="1958975" y="5595938"/>
          <p14:tracePt t="66721" x="1946275" y="5595938"/>
          <p14:tracePt t="66745" x="1973263" y="5595938"/>
          <p14:tracePt t="66756" x="2028825" y="5595938"/>
          <p14:tracePt t="66761" x="2111375" y="5595938"/>
          <p14:tracePt t="66775" x="2179638" y="5610225"/>
          <p14:tracePt t="66781" x="2276475" y="5610225"/>
          <p14:tracePt t="66794" x="2538413" y="5665788"/>
          <p14:tracePt t="66805" x="2717800" y="5678488"/>
          <p14:tracePt t="66808" x="2828925" y="5707063"/>
          <p14:tracePt t="66819" x="2981325" y="5719763"/>
          <p14:tracePt t="66825" x="3228975" y="5734050"/>
          <p14:tracePt t="66835" x="3435350" y="5748338"/>
          <p14:tracePt t="66841" x="3725863" y="5775325"/>
          <p14:tracePt t="66854" x="3919538" y="5775325"/>
          <p14:tracePt t="66857" x="4140200" y="5775325"/>
          <p14:tracePt t="66862" x="4346575" y="5775325"/>
          <p14:tracePt t="66871" x="4678363" y="5775325"/>
          <p14:tracePt t="66879" x="4870450" y="5775325"/>
          <p14:tracePt t="66886" x="5064125" y="5775325"/>
          <p14:tracePt t="66895" x="5202238" y="5789613"/>
          <p14:tracePt t="66902" x="5395913" y="5802313"/>
          <p14:tracePt t="66908" x="5505450" y="5830888"/>
          <p14:tracePt t="66917" x="5561013" y="5830888"/>
          <p14:tracePt t="66929" x="5657850" y="5843588"/>
          <p14:tracePt t="66934" x="5754688" y="5857875"/>
          <p14:tracePt t="66940" x="5808663" y="5857875"/>
          <p14:tracePt t="66951" x="5864225" y="5857875"/>
          <p14:tracePt t="66956" x="5919788" y="5857875"/>
          <p14:tracePt t="66965" x="5988050" y="5843588"/>
          <p14:tracePt t="66974" x="6043613" y="5830888"/>
          <p14:tracePt t="66980" x="6084888" y="5816600"/>
          <p14:tracePt t="66988" x="6113463" y="5816600"/>
          <p14:tracePt t="66996" x="6154738" y="5802313"/>
          <p14:tracePt t="67009" x="6208713" y="5789613"/>
          <p14:tracePt t="67012" x="6251575" y="5775325"/>
          <p14:tracePt t="67020" x="6305550" y="5761038"/>
          <p14:tracePt t="67026" x="6334125" y="5761038"/>
          <p14:tracePt t="67036" x="6388100" y="5748338"/>
          <p14:tracePt t="67042" x="6430963" y="5748338"/>
          <p14:tracePt t="67054" x="6472238" y="5734050"/>
          <p14:tracePt t="67058" x="6499225" y="5734050"/>
          <p14:tracePt t="67070" x="6540500" y="5719763"/>
          <p14:tracePt t="67088" x="6554788" y="5719763"/>
          <p14:tracePt t="67136" x="6567488" y="5707063"/>
          <p14:tracePt t="67152" x="6581775" y="5707063"/>
          <p14:tracePt t="67168" x="6581775" y="5692775"/>
          <p14:tracePt t="67192" x="6581775" y="5678488"/>
          <p14:tracePt t="67201" x="6581775" y="5665788"/>
          <p14:tracePt t="67208" x="6567488" y="5651500"/>
          <p14:tracePt t="67217" x="6540500" y="5637213"/>
          <p14:tracePt t="67225" x="6526213" y="5622925"/>
          <p14:tracePt t="67231" x="6499225" y="5610225"/>
          <p14:tracePt t="67239" x="6484938" y="5610225"/>
          <p14:tracePt t="67255" x="6430963" y="5568950"/>
          <p14:tracePt t="67262" x="6402388" y="5568950"/>
          <p14:tracePt t="67271" x="6375400" y="5568950"/>
          <p14:tracePt t="67278" x="6334125" y="5554663"/>
          <p14:tracePt t="67288" x="6305550" y="5554663"/>
          <p14:tracePt t="67294" x="6278563" y="5540375"/>
          <p14:tracePt t="67302" x="6251575" y="5540375"/>
          <p14:tracePt t="67311" x="6196013" y="5527675"/>
          <p14:tracePt t="67319" x="6181725" y="5527675"/>
          <p14:tracePt t="67330" x="6154738" y="5527675"/>
          <p14:tracePt t="67334" x="6140450" y="5513388"/>
          <p14:tracePt t="67342" x="6099175" y="5513388"/>
          <p14:tracePt t="67350" x="6072188" y="5513388"/>
          <p14:tracePt t="67356" x="6043613" y="5499100"/>
          <p14:tracePt t="67366" x="6016625" y="5499100"/>
          <p14:tracePt t="67372" x="5988050" y="5499100"/>
          <p14:tracePt t="67380" x="5975350" y="5499100"/>
          <p14:tracePt t="67388" x="5946775" y="5499100"/>
          <p14:tracePt t="67467" x="5946775" y="5486400"/>
          <p14:tracePt t="67484" x="5961063" y="5472113"/>
          <p14:tracePt t="67491" x="5975350" y="5472113"/>
          <p14:tracePt t="67500" x="5988050" y="5472113"/>
          <p14:tracePt t="67507" x="6016625" y="5472113"/>
          <p14:tracePt t="67515" x="6043613" y="5472113"/>
          <p14:tracePt t="67522" x="6057900" y="5472113"/>
          <p14:tracePt t="67530" x="6084888" y="5472113"/>
          <p14:tracePt t="67539" x="6099175" y="5472113"/>
          <p14:tracePt t="67546" x="6113463" y="5472113"/>
          <p14:tracePt t="67554" x="6140450" y="5472113"/>
          <p14:tracePt t="67560" x="6167438" y="5472113"/>
          <p14:tracePt t="67569" x="6181725" y="5472113"/>
          <p14:tracePt t="67576" x="6223000" y="5472113"/>
          <p14:tracePt t="67586" x="6237288" y="5472113"/>
          <p14:tracePt t="67592" x="6278563" y="5472113"/>
          <p14:tracePt t="67601" x="6319838" y="5472113"/>
          <p14:tracePt t="67608" x="6361113" y="5472113"/>
          <p14:tracePt t="67618" x="6430963" y="5472113"/>
          <p14:tracePt t="67624" x="6484938" y="5472113"/>
          <p14:tracePt t="67635" x="6526213" y="5472113"/>
          <p14:tracePt t="67640" x="6567488" y="5472113"/>
          <p14:tracePt t="67650" x="6623050" y="5472113"/>
          <p14:tracePt t="67656" x="6651625" y="5472113"/>
          <p14:tracePt t="67662" x="6692900" y="5472113"/>
          <p14:tracePt t="67670" x="6734175" y="5472113"/>
          <p14:tracePt t="67678" x="6775450" y="5472113"/>
          <p14:tracePt t="67686" x="6789738" y="5472113"/>
          <p14:tracePt t="67694" x="6816725" y="5472113"/>
          <p14:tracePt t="67706" x="6831013" y="5472113"/>
          <p14:tracePt t="67710" x="6858000" y="5472113"/>
          <p14:tracePt t="67719" x="6884988" y="5472113"/>
          <p14:tracePt t="67726" x="6913563" y="5472113"/>
          <p14:tracePt t="67738" x="6926263" y="5472113"/>
          <p14:tracePt t="67742" x="6940550" y="5472113"/>
          <p14:tracePt t="67753" x="6969125" y="5472113"/>
          <p14:tracePt t="67770" x="6981825" y="5472113"/>
          <p14:tracePt t="67806" x="6996113" y="5472113"/>
          <p14:tracePt t="67812" x="7010400" y="5472113"/>
          <p14:tracePt t="67836" x="7023100" y="5472113"/>
          <p14:tracePt t="67847" x="7051675" y="5472113"/>
          <p14:tracePt t="67865" x="7064375" y="5472113"/>
          <p14:tracePt t="67870" x="7078663" y="5472113"/>
          <p14:tracePt t="67879" x="7092950" y="5472113"/>
          <p14:tracePt t="67885" x="7105650" y="5472113"/>
          <p14:tracePt t="67891" x="7134225" y="5472113"/>
          <p14:tracePt t="67900" x="7148513" y="5472113"/>
          <p14:tracePt t="67908" x="7161213" y="5472113"/>
          <p14:tracePt t="67916" x="7189788" y="5472113"/>
          <p14:tracePt t="67928" x="7202488" y="5472113"/>
          <p14:tracePt t="67930" x="7216775" y="5472113"/>
          <p14:tracePt t="67942" x="7231063" y="5472113"/>
          <p14:tracePt t="67946" x="7243763" y="5472113"/>
          <p14:tracePt t="67954" x="7258050" y="5472113"/>
          <p14:tracePt t="67962" x="7272338" y="5472113"/>
          <p14:tracePt t="67973" x="7299325" y="5472113"/>
          <p14:tracePt t="67978" x="7327900" y="5472113"/>
          <p14:tracePt t="67985" x="7340600" y="5472113"/>
          <p14:tracePt t="67992" x="7369175" y="5472113"/>
          <p14:tracePt t="68006" x="7396163" y="5472113"/>
          <p14:tracePt t="68010" x="7437438" y="5472113"/>
          <p14:tracePt t="68019" x="7464425" y="5472113"/>
          <p14:tracePt t="68024" x="7493000" y="5472113"/>
          <p14:tracePt t="68035" x="7534275" y="5472113"/>
          <p14:tracePt t="68040" x="7561263" y="5486400"/>
          <p14:tracePt t="68053" x="7575550" y="5486400"/>
          <p14:tracePt t="68056" x="7602538" y="5486400"/>
          <p14:tracePt t="68069" x="7643813" y="5486400"/>
          <p14:tracePt t="68072" x="7686675" y="5486400"/>
          <p14:tracePt t="68086" x="7713663" y="5486400"/>
          <p14:tracePt t="68088" x="7727950" y="5486400"/>
          <p14:tracePt t="68098" x="7740650" y="5486400"/>
          <p14:tracePt t="68111" x="7754938" y="5486400"/>
          <p14:tracePt t="68118" x="7781925" y="5486400"/>
          <p14:tracePt t="68126" x="7796213" y="5486400"/>
          <p14:tracePt t="68135" x="7810500" y="5472113"/>
          <p14:tracePt t="68142" x="7837488" y="5472113"/>
          <p14:tracePt t="68150" x="7878763" y="5472113"/>
          <p14:tracePt t="68168" x="7948613" y="5472113"/>
          <p14:tracePt t="68176" x="7975600" y="5472113"/>
          <p14:tracePt t="68184" x="8002588" y="5472113"/>
          <p14:tracePt t="68193" x="8031163" y="5472113"/>
          <p14:tracePt t="68196" x="8058150" y="5472113"/>
          <p14:tracePt t="68204" x="8086725" y="5472113"/>
          <p14:tracePt t="68212" x="8128000" y="5472113"/>
          <p14:tracePt t="68221" x="8154988" y="5472113"/>
          <p14:tracePt t="68228" x="8196263" y="5472113"/>
          <p14:tracePt t="68237" x="8224838" y="5472113"/>
          <p14:tracePt t="68244" x="8251825" y="5472113"/>
          <p14:tracePt t="68254" x="8293100" y="5472113"/>
          <p14:tracePt t="68260" x="8334375" y="5472113"/>
          <p14:tracePt t="68270" x="8348663" y="5472113"/>
          <p14:tracePt t="68276" x="8375650" y="5472113"/>
          <p14:tracePt t="68287" x="8389938" y="5472113"/>
          <p14:tracePt t="68302" x="8416925" y="5472113"/>
          <p14:tracePt t="68317" x="8431213" y="5472113"/>
          <p14:tracePt t="68322" x="8458200" y="5472113"/>
          <p14:tracePt t="68333" x="8472488" y="5472113"/>
          <p14:tracePt t="68338" x="8499475" y="5472113"/>
          <p14:tracePt t="68346" x="8540750" y="5457825"/>
          <p14:tracePt t="68354" x="8569325" y="5457825"/>
          <p14:tracePt t="68367" x="8610600" y="5445125"/>
          <p14:tracePt t="68370" x="8637588" y="5445125"/>
          <p14:tracePt t="68386" x="8651875" y="5445125"/>
          <p14:tracePt t="68543" x="8637588" y="5445125"/>
          <p14:tracePt t="68572" x="8624888" y="5457825"/>
          <p14:tracePt t="68576" x="8610600" y="5457825"/>
          <p14:tracePt t="68588" x="8596313" y="5472113"/>
          <p14:tracePt t="68593" x="8583613" y="5486400"/>
          <p14:tracePt t="68604" x="8555038" y="5499100"/>
          <p14:tracePt t="68613" x="8528050" y="5513388"/>
          <p14:tracePt t="68618" x="8499475" y="5513388"/>
          <p14:tracePt t="68623" x="8486775" y="5527675"/>
          <p14:tracePt t="68630" x="8404225" y="5554663"/>
          <p14:tracePt t="68638" x="8334375" y="5568950"/>
          <p14:tracePt t="68646" x="8196263" y="5581650"/>
          <p14:tracePt t="68652" x="8072438" y="5581650"/>
          <p14:tracePt t="68660" x="7961313" y="5581650"/>
          <p14:tracePt t="68668" x="7866063" y="5581650"/>
          <p14:tracePt t="68678" x="7727950" y="5581650"/>
          <p14:tracePt t="68685" x="7643813" y="5581650"/>
          <p14:tracePt t="68692" x="7575550" y="5581650"/>
          <p14:tracePt t="68701" x="7478713" y="5581650"/>
          <p14:tracePt t="68708" x="7396163" y="5581650"/>
          <p14:tracePt t="68717" x="7327900" y="5568950"/>
          <p14:tracePt t="68724" x="7243763" y="5554663"/>
          <p14:tracePt t="68734" x="7189788" y="5527675"/>
          <p14:tracePt t="68740" x="7105650" y="5499100"/>
          <p14:tracePt t="68746" x="7023100" y="5472113"/>
          <p14:tracePt t="68754" x="6940550" y="5445125"/>
          <p14:tracePt t="68762" x="6872288" y="5416550"/>
          <p14:tracePt t="68770" x="6789738" y="5375275"/>
          <p14:tracePt t="68778" x="6734175" y="5360988"/>
          <p14:tracePt t="68786" x="6651625" y="5307013"/>
          <p14:tracePt t="68796" x="6567488" y="5265738"/>
          <p14:tracePt t="68802" x="6472238" y="5224463"/>
          <p14:tracePt t="68810" x="6402388" y="5195888"/>
          <p14:tracePt t="68820" x="6346825" y="5183188"/>
          <p14:tracePt t="68828" x="6334125" y="5183188"/>
          <p14:tracePt t="68834" x="6305550" y="5168900"/>
          <p14:tracePt t="68842" x="6278563" y="5168900"/>
          <p14:tracePt t="68851" x="6251575" y="5168900"/>
          <p14:tracePt t="68888" x="6237288" y="5168900"/>
          <p14:tracePt t="68896" x="6223000" y="5168900"/>
          <p14:tracePt t="68918" x="6196013" y="5168900"/>
          <p14:tracePt t="68920" x="6154738" y="5168900"/>
          <p14:tracePt t="68929" x="6113463" y="5168900"/>
          <p14:tracePt t="68936" x="6072188" y="5168900"/>
          <p14:tracePt t="68944" x="6029325" y="5154613"/>
          <p14:tracePt t="68952" x="6002338" y="5154613"/>
          <p14:tracePt t="68958" x="6002338" y="5141913"/>
          <p14:tracePt t="68971" x="5988050" y="5141913"/>
          <p14:tracePt t="68990" x="5988050" y="5127625"/>
          <p14:tracePt t="69057" x="6029325" y="5127625"/>
          <p14:tracePt t="69062" x="6072188" y="5127625"/>
          <p14:tracePt t="69069" x="6154738" y="5127625"/>
          <p14:tracePt t="69076" x="6223000" y="5127625"/>
          <p14:tracePt t="69084" x="6264275" y="5127625"/>
          <p14:tracePt t="69092" x="6346825" y="5127625"/>
          <p14:tracePt t="69101" x="6416675" y="5127625"/>
          <p14:tracePt t="69109" x="6457950" y="5141913"/>
          <p14:tracePt t="69118" x="6499225" y="5154613"/>
          <p14:tracePt t="69124" x="6526213" y="5168900"/>
          <p14:tracePt t="69134" x="6554788" y="5183188"/>
          <p14:tracePt t="69140" x="6554788" y="5195888"/>
          <p14:tracePt t="69156" x="6554788" y="5210175"/>
          <p14:tracePt t="69166" x="6554788" y="5224463"/>
          <p14:tracePt t="69174" x="6554788" y="5237163"/>
          <p14:tracePt t="69178" x="6554788" y="5251450"/>
          <p14:tracePt t="69194" x="6554788" y="5278438"/>
          <p14:tracePt t="69202" x="6540500" y="5278438"/>
          <p14:tracePt t="69210" x="6513513" y="5292725"/>
          <p14:tracePt t="69218" x="6499225" y="5307013"/>
          <p14:tracePt t="69226" x="6472238" y="5319713"/>
          <p14:tracePt t="69242" x="6457950" y="5334000"/>
          <p14:tracePt t="69254" x="6443663" y="5334000"/>
          <p14:tracePt t="69270" x="6430963" y="5334000"/>
          <p14:tracePt t="69312" x="6443663" y="5334000"/>
          <p14:tracePt t="69322" x="6443663" y="5319713"/>
          <p14:tracePt t="69334" x="6457950" y="5319713"/>
          <p14:tracePt t="69335" x="6457950" y="5307013"/>
          <p14:tracePt t="69344" x="6472238" y="5278438"/>
          <p14:tracePt t="69352" x="6484938" y="5278438"/>
          <p14:tracePt t="69367" x="6513513" y="5251450"/>
          <p14:tracePt t="69378" x="6540500" y="5224463"/>
          <p14:tracePt t="69384" x="6554788" y="5224463"/>
          <p14:tracePt t="69396" x="6567488" y="5210175"/>
          <p14:tracePt t="69401" x="6596063" y="5195888"/>
          <p14:tracePt t="69409" x="6610350" y="5195888"/>
          <p14:tracePt t="69416" x="6637338" y="5195888"/>
          <p14:tracePt t="69427" x="6664325" y="5195888"/>
          <p14:tracePt t="69430" x="6692900" y="5195888"/>
          <p14:tracePt t="69438" x="6719888" y="5195888"/>
          <p14:tracePt t="69446" x="6761163" y="5195888"/>
          <p14:tracePt t="69454" x="6789738" y="5195888"/>
          <p14:tracePt t="69462" x="6831013" y="5195888"/>
          <p14:tracePt t="69473" x="6858000" y="5195888"/>
          <p14:tracePt t="69478" x="6899275" y="5195888"/>
          <p14:tracePt t="69488" x="6913563" y="5195888"/>
          <p14:tracePt t="69494" x="6940550" y="5195888"/>
          <p14:tracePt t="69508" x="6969125" y="5195888"/>
          <p14:tracePt t="69524" x="6969125" y="5210175"/>
          <p14:tracePt t="69536" x="6969125" y="5224463"/>
          <p14:tracePt t="69540" x="6969125" y="5237163"/>
          <p14:tracePt t="69552" x="6969125" y="5251450"/>
          <p14:tracePt t="69569" x="6969125" y="5265738"/>
          <p14:tracePt t="69572" x="6954838" y="5292725"/>
          <p14:tracePt t="69586" x="6926263" y="5307013"/>
          <p14:tracePt t="69588" x="6913563" y="5319713"/>
          <p14:tracePt t="69596" x="6884988" y="5334000"/>
          <p14:tracePt t="69604" x="6858000" y="5348288"/>
          <p14:tracePt t="69617" x="6816725" y="5360988"/>
          <p14:tracePt t="69620" x="6789738" y="5360988"/>
          <p14:tracePt t="69628" x="6746875" y="5375275"/>
          <p14:tracePt t="69634" x="6719888" y="5375275"/>
          <p14:tracePt t="69642" x="6692900" y="5375275"/>
          <p14:tracePt t="69650" x="6664325" y="5375275"/>
          <p14:tracePt t="69658" x="6637338" y="5389563"/>
          <p14:tracePt t="69667" x="6610350" y="5389563"/>
          <p14:tracePt t="69675" x="6596063" y="5403850"/>
          <p14:tracePt t="69684" x="6581775" y="5403850"/>
          <p14:tracePt t="69706" x="6567488" y="5403850"/>
          <p14:tracePt t="73539" x="6472238" y="5348288"/>
          <p14:tracePt t="73554" x="6443663" y="5307013"/>
          <p14:tracePt t="73557" x="6402388" y="5292725"/>
          <p14:tracePt t="73570" x="6346825" y="5265738"/>
          <p14:tracePt t="73573" x="6319838" y="5251450"/>
          <p14:tracePt t="73580" x="6292850" y="5224463"/>
          <p14:tracePt t="73590" x="6264275" y="5210175"/>
          <p14:tracePt t="73597" x="6251575" y="5195888"/>
          <p14:tracePt t="73602" x="6251575" y="5183188"/>
          <p14:tracePt t="73615" x="6223000" y="5168900"/>
          <p14:tracePt t="73626" x="6223000" y="5154613"/>
          <p14:tracePt t="73650" x="6223000" y="5141913"/>
          <p14:tracePt t="73737" x="6223000" y="5127625"/>
          <p14:tracePt t="73758" x="6223000" y="5113338"/>
          <p14:tracePt t="73791" x="6237288" y="5100638"/>
          <p14:tracePt t="73806" x="6251575" y="5086350"/>
          <p14:tracePt t="73822" x="6264275" y="5086350"/>
          <p14:tracePt t="73838" x="6292850" y="5072063"/>
          <p14:tracePt t="73854" x="6334125" y="5072063"/>
          <p14:tracePt t="73867" x="6346825" y="5072063"/>
          <p14:tracePt t="73870" x="6361113" y="5072063"/>
          <p14:tracePt t="73877" x="6388100" y="5072063"/>
          <p14:tracePt t="73892" x="6402388" y="5072063"/>
          <p14:tracePt t="73908" x="6416675" y="5086350"/>
          <p14:tracePt t="73918" x="6430963" y="5100638"/>
          <p14:tracePt t="73928" x="6443663" y="5127625"/>
          <p14:tracePt t="73933" x="6457950" y="5154613"/>
          <p14:tracePt t="73946" x="6457950" y="5168900"/>
          <p14:tracePt t="73951" x="6457950" y="5195888"/>
          <p14:tracePt t="73959" x="6457950" y="5210175"/>
          <p14:tracePt t="73962" x="6457950" y="5237163"/>
          <p14:tracePt t="73972" x="6457950" y="5251450"/>
          <p14:tracePt t="73978" x="6457950" y="5265738"/>
          <p14:tracePt t="73987" x="6430963" y="5292725"/>
          <p14:tracePt t="73994" x="6402388" y="5307013"/>
          <p14:tracePt t="74012" x="6361113" y="5348288"/>
          <p14:tracePt t="74018" x="6319838" y="5348288"/>
          <p14:tracePt t="74026" x="6292850" y="5348288"/>
          <p14:tracePt t="74035" x="6264275" y="5348288"/>
          <p14:tracePt t="74051" x="6251575" y="5348288"/>
          <p14:tracePt t="74104" x="6278563" y="5334000"/>
          <p14:tracePt t="74117" x="6278563" y="5319713"/>
          <p14:tracePt t="74120" x="6292850" y="5319713"/>
          <p14:tracePt t="74132" x="6319838" y="5307013"/>
          <p14:tracePt t="74136" x="6334125" y="5292725"/>
          <p14:tracePt t="74148" x="6361113" y="5278438"/>
          <p14:tracePt t="74152" x="6388100" y="5251450"/>
          <p14:tracePt t="74160" x="6416675" y="5237163"/>
          <p14:tracePt t="74166" x="6443663" y="5210175"/>
          <p14:tracePt t="74177" x="6472238" y="5210175"/>
          <p14:tracePt t="74183" x="6484938" y="5183188"/>
          <p14:tracePt t="74190" x="6513513" y="5183188"/>
          <p14:tracePt t="74199" x="6540500" y="5154613"/>
          <p14:tracePt t="74209" x="6554788" y="5154613"/>
          <p14:tracePt t="74217" x="6567488" y="5154613"/>
          <p14:tracePt t="74222" x="6596063" y="5154613"/>
          <p14:tracePt t="74249" x="6610350" y="5154613"/>
          <p14:tracePt t="74255" x="6637338" y="5154613"/>
          <p14:tracePt t="74263" x="6637338" y="5168900"/>
          <p14:tracePt t="74270" x="6651625" y="5183188"/>
          <p14:tracePt t="74288" x="6664325" y="5210175"/>
          <p14:tracePt t="74292" x="6664325" y="5224463"/>
          <p14:tracePt t="74302" x="6678613" y="5237163"/>
          <p14:tracePt t="74308" x="6678613" y="5251450"/>
          <p14:tracePt t="74319" x="6678613" y="5265738"/>
          <p14:tracePt t="74324" x="6664325" y="5292725"/>
          <p14:tracePt t="74334" x="6664325" y="5307013"/>
          <p14:tracePt t="74340" x="6623050" y="5334000"/>
          <p14:tracePt t="74351" x="6610350" y="5360988"/>
          <p14:tracePt t="74356" x="6581775" y="5389563"/>
          <p14:tracePt t="74368" x="6540500" y="5403850"/>
          <p14:tracePt t="74372" x="6526213" y="5416550"/>
          <p14:tracePt t="74381" x="6513513" y="5430838"/>
          <p14:tracePt t="74386" x="6499225" y="5430838"/>
          <p14:tracePt t="74396" x="6499225" y="5445125"/>
          <p14:tracePt t="74404" x="6484938" y="5445125"/>
          <p14:tracePt t="74410" x="6472238" y="5445125"/>
          <p14:tracePt t="74418" x="6457950" y="5457825"/>
          <p14:tracePt t="74428" x="6430963" y="5472113"/>
          <p14:tracePt t="74434" x="6402388" y="5486400"/>
          <p14:tracePt t="74448" x="6361113" y="5499100"/>
          <p14:tracePt t="74450" x="6334125" y="5513388"/>
          <p14:tracePt t="74458" x="6319838" y="5527675"/>
          <p14:tracePt t="74467" x="6305550" y="5527675"/>
          <p14:tracePt t="74528" x="6305550" y="5540375"/>
          <p14:tracePt t="74536" x="6305550" y="5554663"/>
          <p14:tracePt t="74544" x="6305550" y="5581650"/>
          <p14:tracePt t="74552" x="6319838" y="5610225"/>
          <p14:tracePt t="74560" x="6319838" y="5637213"/>
          <p14:tracePt t="74568" x="6334125" y="5678488"/>
          <p14:tracePt t="74576" x="6334125" y="5707063"/>
          <p14:tracePt t="74585" x="6334125" y="5734050"/>
          <p14:tracePt t="74592" x="6334125" y="5748338"/>
          <p14:tracePt t="74599" x="6334125" y="5761038"/>
          <p14:tracePt t="74618" x="6334125" y="5789613"/>
          <p14:tracePt t="74632" x="6334125" y="5802313"/>
          <p14:tracePt t="74647" x="6334125" y="5816600"/>
          <p14:tracePt t="74662" x="6334125" y="5830888"/>
          <p14:tracePt t="74686" x="6334125" y="5843588"/>
          <p14:tracePt t="75117" x="6346825" y="5843588"/>
          <p14:tracePt t="75167" x="6361113" y="5843588"/>
          <p14:tracePt t="75183" x="6375400" y="5843588"/>
          <p14:tracePt t="75205" x="6375400" y="5830888"/>
          <p14:tracePt t="75227" x="6388100" y="5830888"/>
          <p14:tracePt t="75259" x="6402388" y="5816600"/>
          <p14:tracePt t="75260" x="6416675" y="5816600"/>
          <p14:tracePt t="75274" x="6443663" y="5816600"/>
          <p14:tracePt t="75290" x="6457950" y="5816600"/>
          <p14:tracePt t="75301" x="6472238" y="5802313"/>
          <p14:tracePt t="75366" x="6484938" y="5802313"/>
          <p14:tracePt t="76077" x="6499225" y="5802313"/>
          <p14:tracePt t="76093" x="6513513" y="5802313"/>
          <p14:tracePt t="76134" x="6513513" y="5789613"/>
          <p14:tracePt t="76145" x="6526213" y="5789613"/>
          <p14:tracePt t="76169" x="6526213" y="5775325"/>
          <p14:tracePt t="76184" x="6540500" y="5775325"/>
          <p14:tracePt t="76195" x="6540500" y="5761038"/>
          <p14:tracePt t="76211" x="6554788" y="5761038"/>
          <p14:tracePt t="76289" x="6567488" y="5761038"/>
          <p14:tracePt t="76305" x="6567488" y="5748338"/>
          <p14:tracePt t="76871" x="6554788" y="5748338"/>
          <p14:tracePt t="78403" x="6540500" y="5748338"/>
          <p14:tracePt t="78450" x="6526213" y="5734050"/>
          <p14:tracePt t="78462" x="6526213" y="5719763"/>
          <p14:tracePt t="78477" x="6513513" y="5719763"/>
          <p14:tracePt t="78483" x="6513513" y="5707063"/>
          <p14:tracePt t="78489" x="6499225" y="5707063"/>
          <p14:tracePt t="78505" x="6499225" y="5692775"/>
          <p14:tracePt t="78517" x="6484938" y="5692775"/>
          <p14:tracePt t="78527" x="6457950" y="5665788"/>
          <p14:tracePt t="78539" x="6457950" y="5651500"/>
          <p14:tracePt t="78544" x="6443663" y="5651500"/>
          <p14:tracePt t="78552" x="6430963" y="5637213"/>
          <p14:tracePt t="78558" x="6416675" y="5622925"/>
          <p14:tracePt t="78566" x="6402388" y="5622925"/>
          <p14:tracePt t="78574" x="6388100" y="5622925"/>
          <p14:tracePt t="78584" x="6375400" y="5622925"/>
          <p14:tracePt t="78590" x="6346825" y="5610225"/>
          <p14:tracePt t="78599" x="6305550" y="5610225"/>
          <p14:tracePt t="78606" x="6264275" y="5610225"/>
          <p14:tracePt t="78620" x="6237288" y="5595938"/>
          <p14:tracePt t="78624" x="6208713" y="5595938"/>
          <p14:tracePt t="78633" x="6181725" y="5595938"/>
          <p14:tracePt t="78638" x="6154738" y="5595938"/>
          <p14:tracePt t="78651" x="6126163" y="5581650"/>
          <p14:tracePt t="78654" x="6099175" y="5568950"/>
          <p14:tracePt t="78669" x="6084888" y="5554663"/>
          <p14:tracePt t="78677" x="6057900" y="5540375"/>
          <p14:tracePt t="78684" x="6043613" y="5540375"/>
          <p14:tracePt t="78693" x="6016625" y="5527675"/>
          <p14:tracePt t="78702" x="6002338" y="5513388"/>
          <p14:tracePt t="78709" x="5975350" y="5499100"/>
          <p14:tracePt t="78719" x="5961063" y="5499100"/>
          <p14:tracePt t="78727" x="5961063" y="5486400"/>
          <p14:tracePt t="78737" x="5946775" y="5486400"/>
          <p14:tracePt t="78740" x="5934075" y="5472113"/>
          <p14:tracePt t="78751" x="5905500" y="5457825"/>
          <p14:tracePt t="78759" x="5892800" y="5457825"/>
          <p14:tracePt t="78774" x="5878513" y="5445125"/>
          <p14:tracePt t="78801" x="5864225" y="5430838"/>
          <p14:tracePt t="78851" x="5837238" y="5430838"/>
          <p14:tracePt t="78857" x="5837238" y="5416550"/>
          <p14:tracePt t="78873" x="5822950" y="5416550"/>
          <p14:tracePt t="78889" x="5808663" y="5416550"/>
          <p14:tracePt t="78920" x="5795963" y="5416550"/>
          <p14:tracePt t="78953" x="5781675" y="5416550"/>
          <p14:tracePt t="78975" x="5767388" y="5416550"/>
          <p14:tracePt t="79006" x="5754688" y="5416550"/>
          <p14:tracePt t="79022" x="5740400" y="5416550"/>
          <p14:tracePt t="79038" x="5726113" y="5416550"/>
          <p14:tracePt t="79053" x="5713413" y="5416550"/>
          <p14:tracePt t="79060" x="5699125" y="5416550"/>
          <p14:tracePt t="79068" x="5699125" y="5430838"/>
          <p14:tracePt t="79076" x="5684838" y="5430838"/>
          <p14:tracePt t="79084" x="5670550" y="5445125"/>
          <p14:tracePt t="79101" x="5657850" y="5445125"/>
          <p14:tracePt t="79117" x="5657850" y="5457825"/>
          <p14:tracePt t="79150" x="5657850" y="5472113"/>
          <p14:tracePt t="79181" x="5643563" y="5486400"/>
          <p14:tracePt t="79186" x="5643563" y="5499100"/>
          <p14:tracePt t="79215" x="5643563" y="5513388"/>
          <p14:tracePt t="79222" x="5629275" y="5513388"/>
          <p14:tracePt t="79226" x="5616575" y="5513388"/>
          <p14:tracePt t="79234" x="5616575" y="5527675"/>
          <p14:tracePt t="79250" x="5602288" y="5527675"/>
          <p14:tracePt t="79266" x="5588000" y="5540375"/>
          <p14:tracePt t="79274" x="5575300" y="5540375"/>
          <p14:tracePt t="79286" x="5575300" y="5554663"/>
          <p14:tracePt t="79288" x="5561013" y="5554663"/>
          <p14:tracePt t="79384" x="5546725" y="5554663"/>
          <p14:tracePt t="79411" x="5546725" y="5568950"/>
          <p14:tracePt t="79435" x="5534025" y="5581650"/>
          <p14:tracePt t="79452" x="5534025" y="5595938"/>
          <p14:tracePt t="79467" x="5534025" y="5610225"/>
          <p14:tracePt t="79493" x="5534025" y="5622925"/>
          <p14:tracePt t="79516" x="5534025" y="5637213"/>
          <p14:tracePt t="79550" x="5546725" y="5637213"/>
          <p14:tracePt t="79683" x="5561013" y="5637213"/>
          <p14:tracePt t="80135" x="5575300" y="5637213"/>
          <p14:tracePt t="80152" x="5588000" y="5637213"/>
          <p14:tracePt t="80209" x="5602288" y="5637213"/>
          <p14:tracePt t="80234" x="5602288" y="5622925"/>
          <p14:tracePt t="80266" x="5616575" y="5622925"/>
          <p14:tracePt t="80289" x="5643563" y="5622925"/>
          <p14:tracePt t="80307" x="5657850" y="5622925"/>
          <p14:tracePt t="80337" x="5670550" y="5622925"/>
          <p14:tracePt t="80453" x="5684838" y="5622925"/>
          <p14:tracePt t="80683" x="5684838" y="5610225"/>
          <p14:tracePt t="80703" x="5699125" y="5610225"/>
          <p14:tracePt t="80717" x="5699125" y="5595938"/>
          <p14:tracePt t="80821" x="5713413" y="5595938"/>
          <p14:tracePt t="81368" x="5726113" y="5595938"/>
          <p14:tracePt t="81373" x="5767388" y="5595938"/>
          <p14:tracePt t="81384" x="5822950" y="5595938"/>
          <p14:tracePt t="81387" x="5878513" y="5595938"/>
          <p14:tracePt t="81398" x="5988050" y="5595938"/>
          <p14:tracePt t="81405" x="6084888" y="5595938"/>
          <p14:tracePt t="81418" x="6237288" y="5595938"/>
          <p14:tracePt t="81433" x="6319838" y="5595938"/>
          <p14:tracePt t="81435" x="6402388" y="5595938"/>
          <p14:tracePt t="81448" x="6484938" y="5595938"/>
          <p14:tracePt t="81452" x="6554788" y="5595938"/>
          <p14:tracePt t="81467" x="6623050" y="5610225"/>
          <p14:tracePt t="81475" x="6651625" y="5610225"/>
          <p14:tracePt t="81482" x="6692900" y="5610225"/>
          <p14:tracePt t="81494" x="6746875" y="5610225"/>
          <p14:tracePt t="81499" x="6775450" y="5610225"/>
          <p14:tracePt t="81504" x="6816725" y="5610225"/>
          <p14:tracePt t="81514" x="6843713" y="5622925"/>
          <p14:tracePt t="81520" x="6872288" y="5622925"/>
          <p14:tracePt t="81530" x="6899275" y="5622925"/>
          <p14:tracePt t="81536" x="6913563" y="5622925"/>
          <p14:tracePt t="81544" x="6926263" y="5637213"/>
          <p14:tracePt t="81558" x="6940550" y="5637213"/>
          <p14:tracePt t="81574" x="6954838" y="5637213"/>
          <p14:tracePt t="81584" x="6954838" y="5651500"/>
          <p14:tracePt t="81590" x="6969125" y="5651500"/>
          <p14:tracePt t="81601" x="6981825" y="5651500"/>
          <p14:tracePt t="81622" x="6996113" y="5651500"/>
          <p14:tracePt t="84014" x="0" y="0"/>
        </p14:tracePtLst>
        <p14:tracePtLst>
          <p14:tracePt t="86088" x="6996113" y="5651500"/>
          <p14:tracePt t="87049" x="6981825" y="5610225"/>
          <p14:tracePt t="87057" x="6831013" y="5319713"/>
          <p14:tracePt t="87065" x="6775450" y="5195888"/>
          <p14:tracePt t="87073" x="6623050" y="4921250"/>
          <p14:tracePt t="87081" x="6499225" y="4727575"/>
          <p14:tracePt t="87090" x="6443663" y="4618038"/>
          <p14:tracePt t="87099" x="6334125" y="4492625"/>
          <p14:tracePt t="87106" x="6181725" y="4286250"/>
          <p14:tracePt t="87115" x="6057900" y="4162425"/>
          <p14:tracePt t="87120" x="5919788" y="4024313"/>
          <p14:tracePt t="87132" x="5781675" y="3900488"/>
          <p14:tracePt t="87137" x="5643563" y="3776663"/>
          <p14:tracePt t="87148" x="5575300" y="3708400"/>
          <p14:tracePt t="87154" x="5437188" y="3611563"/>
          <p14:tracePt t="87160" x="5340350" y="3570288"/>
          <p14:tracePt t="87169" x="5257800" y="3514725"/>
          <p14:tracePt t="87177" x="5216525" y="3514725"/>
          <p14:tracePt t="87184" x="5146675" y="3500438"/>
          <p14:tracePt t="87193" x="5105400" y="3500438"/>
          <p14:tracePt t="87200" x="5064125" y="3500438"/>
          <p14:tracePt t="87215" x="5037138" y="3500438"/>
          <p14:tracePt t="87218" x="4995863" y="3500438"/>
          <p14:tracePt t="87224" x="4981575" y="3500438"/>
          <p14:tracePt t="87231" x="4954588" y="3514725"/>
          <p14:tracePt t="87238" x="4940300" y="3529013"/>
          <p14:tracePt t="87253" x="4926013" y="3529013"/>
          <p14:tracePt t="87254" x="4911725" y="3529013"/>
          <p14:tracePt t="87268" x="4911725" y="3541713"/>
          <p14:tracePt t="87270" x="4884738" y="3541713"/>
          <p14:tracePt t="87286" x="4857750" y="3556000"/>
          <p14:tracePt t="87296" x="4843463" y="3556000"/>
          <p14:tracePt t="87303" x="4802188" y="3556000"/>
          <p14:tracePt t="87310" x="4760913" y="3556000"/>
          <p14:tracePt t="87318" x="4705350" y="3541713"/>
          <p14:tracePt t="87326" x="4595813" y="3541713"/>
          <p14:tracePt t="87335" x="4498975" y="3529013"/>
          <p14:tracePt t="87340" x="4291013" y="3500438"/>
          <p14:tracePt t="87349" x="4140200" y="3473450"/>
          <p14:tracePt t="87356" x="4043363" y="3446463"/>
          <p14:tracePt t="87365" x="3890963" y="3390900"/>
          <p14:tracePt t="87372" x="3781425" y="3376613"/>
          <p14:tracePt t="87380" x="3711575" y="3363913"/>
          <p14:tracePt t="87388" x="3629025" y="3321050"/>
          <p14:tracePt t="87398" x="3546475" y="3267075"/>
          <p14:tracePt t="87404" x="3435350" y="3197225"/>
          <p14:tracePt t="87414" x="3352800" y="3128963"/>
          <p14:tracePt t="87420" x="3325813" y="3114675"/>
          <p14:tracePt t="87431" x="3214688" y="3046413"/>
          <p14:tracePt t="87436" x="3105150" y="2990850"/>
          <p14:tracePt t="87443" x="2994025" y="2949575"/>
          <p14:tracePt t="87450" x="2897188" y="2935288"/>
          <p14:tracePt t="87464" x="2773363" y="2908300"/>
          <p14:tracePt t="87466" x="2649538" y="2881313"/>
          <p14:tracePt t="87474" x="2414588" y="2840038"/>
          <p14:tracePt t="87482" x="2276475" y="2825750"/>
          <p14:tracePt t="87490" x="2179638" y="2798763"/>
          <p14:tracePt t="87498" x="2041525" y="2770188"/>
          <p14:tracePt t="87506" x="1917700" y="2743200"/>
          <p14:tracePt t="87514" x="1849438" y="2714625"/>
          <p14:tracePt t="87524" x="1779588" y="2701925"/>
          <p14:tracePt t="87531" x="1697038" y="2673350"/>
          <p14:tracePt t="87538" x="1655763" y="2660650"/>
          <p14:tracePt t="87546" x="1614488" y="2646363"/>
          <p14:tracePt t="87552" x="1587500" y="2632075"/>
          <p14:tracePt t="87560" x="1558925" y="2632075"/>
          <p14:tracePt t="87568" x="1531938" y="2632075"/>
          <p14:tracePt t="87576" x="1490663" y="2632075"/>
          <p14:tracePt t="87584" x="1449388" y="2632075"/>
          <p14:tracePt t="87597" x="1379538" y="2619375"/>
          <p14:tracePt t="87600" x="1311275" y="2619375"/>
          <p14:tracePt t="87608" x="1255713" y="2619375"/>
          <p14:tracePt t="87616" x="1200150" y="2605088"/>
          <p14:tracePt t="87630" x="1173163" y="2605088"/>
          <p14:tracePt t="87633" x="1131888" y="2590800"/>
          <p14:tracePt t="87640" x="1117600" y="2578100"/>
          <p14:tracePt t="87649" x="1103313" y="2578100"/>
          <p14:tracePt t="87659" x="1103313" y="2563813"/>
          <p14:tracePt t="87686" x="1103313" y="2549525"/>
          <p14:tracePt t="87750" x="1103313" y="2536825"/>
          <p14:tracePt t="87758" x="1103313" y="2522538"/>
          <p14:tracePt t="87775" x="1103313" y="2508250"/>
          <p14:tracePt t="87781" x="1103313" y="2495550"/>
          <p14:tracePt t="87788" x="1117600" y="2466975"/>
          <p14:tracePt t="87796" x="1131888" y="2466975"/>
          <p14:tracePt t="87804" x="1158875" y="2452688"/>
          <p14:tracePt t="87816" x="1187450" y="2439988"/>
          <p14:tracePt t="87820" x="1228725" y="2411413"/>
          <p14:tracePt t="87833" x="1282700" y="2384425"/>
          <p14:tracePt t="87836" x="1296988" y="2384425"/>
          <p14:tracePt t="87850" x="1311275" y="2370138"/>
          <p14:tracePt t="87853" x="1338263" y="2357438"/>
          <p14:tracePt t="87865" x="1352550" y="2357438"/>
          <p14:tracePt t="87868" x="1366838" y="2343150"/>
          <p14:tracePt t="87877" x="1379538" y="2343150"/>
          <p14:tracePt t="87882" x="1379538" y="2328863"/>
          <p14:tracePt t="88016" x="1408113" y="2328863"/>
          <p14:tracePt t="88024" x="1462088" y="2370138"/>
          <p14:tracePt t="88035" x="1490663" y="2398713"/>
          <p14:tracePt t="88040" x="1558925" y="2439988"/>
          <p14:tracePt t="88051" x="1628775" y="2508250"/>
          <p14:tracePt t="88056" x="1655763" y="2549525"/>
          <p14:tracePt t="88067" x="1682750" y="2578100"/>
          <p14:tracePt t="88072" x="1711325" y="2632075"/>
          <p14:tracePt t="88082" x="1738313" y="2673350"/>
          <p14:tracePt t="88086" x="1752600" y="2701925"/>
          <p14:tracePt t="88098" x="1752600" y="2755900"/>
          <p14:tracePt t="88102" x="1779588" y="2881313"/>
          <p14:tracePt t="88115" x="1820863" y="2976563"/>
          <p14:tracePt t="88118" x="1849438" y="3046413"/>
          <p14:tracePt t="88129" x="1905000" y="3225800"/>
          <p14:tracePt t="88135" x="1931988" y="3335338"/>
          <p14:tracePt t="88142" x="1946275" y="3432175"/>
          <p14:tracePt t="88150" x="1973263" y="3597275"/>
          <p14:tracePt t="88159" x="1987550" y="3694113"/>
          <p14:tracePt t="88166" x="2000250" y="3859213"/>
          <p14:tracePt t="88180" x="2028825" y="4011613"/>
          <p14:tracePt t="88183" x="2055813" y="4135438"/>
          <p14:tracePt t="88190" x="2111375" y="4286250"/>
          <p14:tracePt t="88197" x="2138363" y="4397375"/>
          <p14:tracePt t="88204" x="2179638" y="4618038"/>
          <p14:tracePt t="88214" x="2208213" y="4768850"/>
          <p14:tracePt t="88222" x="2249488" y="4933950"/>
          <p14:tracePt t="88230" x="2263775" y="5030788"/>
          <p14:tracePt t="88238" x="2290763" y="5183188"/>
          <p14:tracePt t="88248" x="2317750" y="5307013"/>
          <p14:tracePt t="88256" x="2346325" y="5416550"/>
          <p14:tracePt t="88260" x="2359025" y="5513388"/>
          <p14:tracePt t="88271" x="2387600" y="5595938"/>
          <p14:tracePt t="88276" x="2414588" y="5761038"/>
          <p14:tracePt t="88287" x="2428875" y="5830888"/>
          <p14:tracePt t="88292" x="2470150" y="5954713"/>
          <p14:tracePt t="88301" x="2497138" y="6037263"/>
          <p14:tracePt t="88306" x="2538413" y="6105525"/>
          <p14:tracePt t="88316" x="2579688" y="6146800"/>
          <p14:tracePt t="88322" x="2593975" y="6188075"/>
          <p14:tracePt t="88331" x="2622550" y="6216650"/>
          <p14:tracePt t="88338" x="2635250" y="6229350"/>
          <p14:tracePt t="88350" x="2649538" y="6257925"/>
          <p14:tracePt t="88356" x="2676525" y="6284913"/>
          <p14:tracePt t="88365" x="2690813" y="6299200"/>
          <p14:tracePt t="88370" x="2717800" y="6326188"/>
          <p14:tracePt t="88380" x="2732088" y="6367463"/>
          <p14:tracePt t="88386" x="2787650" y="6437313"/>
          <p14:tracePt t="88398" x="2855913" y="6491288"/>
          <p14:tracePt t="88402" x="2911475" y="6532563"/>
          <p14:tracePt t="88412" x="2967038" y="6588125"/>
          <p14:tracePt t="88416" x="3049588" y="6643688"/>
          <p14:tracePt t="88426" x="3090863" y="6670675"/>
          <p14:tracePt t="88433" x="3146425" y="6684963"/>
          <p14:tracePt t="88447" x="3228975" y="6699250"/>
          <p14:tracePt t="88449" x="3297238" y="6711950"/>
          <p14:tracePt t="88456" x="3394075" y="6726238"/>
          <p14:tracePt t="88464" x="3476625" y="6740525"/>
          <p14:tracePt t="88477" x="3643313" y="6753225"/>
          <p14:tracePt t="88481" x="3822700" y="6767513"/>
          <p14:tracePt t="88489" x="3905250" y="6781800"/>
          <p14:tracePt t="88496" x="4208463" y="6823075"/>
          <p14:tracePt t="88505" x="4416425" y="6823075"/>
          <p14:tracePt t="88514" x="4511675" y="6837363"/>
          <p14:tracePt t="88520" x="4678363" y="6837363"/>
          <p14:tracePt t="88526" x="4899025" y="6837363"/>
          <p14:tracePt t="88536" x="5037138" y="6837363"/>
          <p14:tracePt t="88542" x="5229225" y="6837363"/>
          <p14:tracePt t="88550" x="5367338" y="6837363"/>
          <p14:tracePt t="88558" x="5464175" y="6837363"/>
          <p14:tracePt t="88566" x="5629275" y="6837363"/>
          <p14:tracePt t="88574" x="5795963" y="6837363"/>
          <p14:tracePt t="88583" x="5961063" y="6837363"/>
          <p14:tracePt t="88590" x="6140450" y="6808788"/>
          <p14:tracePt t="88599" x="6264275" y="6781800"/>
          <p14:tracePt t="88606" x="6567488" y="6767513"/>
          <p14:tracePt t="88618" x="6775450" y="6740525"/>
          <p14:tracePt t="88620" x="7023100" y="6726238"/>
          <p14:tracePt t="88631" x="7202488" y="6699250"/>
          <p14:tracePt t="88636" x="7381875" y="6684963"/>
          <p14:tracePt t="88648" x="7464425" y="6684963"/>
          <p14:tracePt t="88652" x="7602538" y="6670675"/>
          <p14:tracePt t="88661" x="7672388" y="6657975"/>
          <p14:tracePt t="88668" x="7686675" y="6657975"/>
          <p14:tracePt t="88676" x="7699375" y="6657975"/>
          <p14:tracePt t="90027" x="7658100" y="6629400"/>
          <p14:tracePt t="90031" x="7631113" y="6602413"/>
          <p14:tracePt t="90041" x="7616825" y="6588125"/>
          <p14:tracePt t="90049" x="7589838" y="6561138"/>
          <p14:tracePt t="90052" x="7561263" y="6532563"/>
          <p14:tracePt t="90058" x="7507288" y="6491288"/>
          <p14:tracePt t="90066" x="7478713" y="6464300"/>
          <p14:tracePt t="90074" x="7410450" y="6408738"/>
          <p14:tracePt t="90082" x="7381875" y="6396038"/>
          <p14:tracePt t="90089" x="7299325" y="6340475"/>
          <p14:tracePt t="90097" x="7243763" y="6284913"/>
          <p14:tracePt t="90105" x="7175500" y="6243638"/>
          <p14:tracePt t="90114" x="7092950" y="6188075"/>
          <p14:tracePt t="90121" x="7010400" y="6134100"/>
          <p14:tracePt t="90130" x="6913563" y="6064250"/>
          <p14:tracePt t="90137" x="6843713" y="6010275"/>
          <p14:tracePt t="90145" x="6816725" y="5995988"/>
          <p14:tracePt t="90152" x="6775450" y="5969000"/>
          <p14:tracePt t="90161" x="6746875" y="5926138"/>
          <p14:tracePt t="90168" x="6719888" y="5913438"/>
          <p14:tracePt t="90176" x="6705600" y="5884863"/>
          <p14:tracePt t="90184" x="6692900" y="5857875"/>
          <p14:tracePt t="90192" x="6651625" y="5830888"/>
          <p14:tracePt t="90200" x="6651625" y="5802313"/>
          <p14:tracePt t="90208" x="6610350" y="5789613"/>
          <p14:tracePt t="90216" x="6596063" y="5761038"/>
          <p14:tracePt t="90224" x="6581775" y="5734050"/>
          <p14:tracePt t="90232" x="6567488" y="5707063"/>
          <p14:tracePt t="90240" x="6554788" y="5678488"/>
          <p14:tracePt t="90249" x="6540500" y="5651500"/>
          <p14:tracePt t="90256" x="6526213" y="5622925"/>
          <p14:tracePt t="90264" x="6526213" y="5581650"/>
          <p14:tracePt t="90270" x="6526213" y="5568950"/>
          <p14:tracePt t="90279" x="6513513" y="5554663"/>
          <p14:tracePt t="90287" x="6499225" y="5527675"/>
          <p14:tracePt t="90299" x="6484938" y="5513388"/>
          <p14:tracePt t="90302" x="6472238" y="5499100"/>
          <p14:tracePt t="90313" x="6472238" y="5472113"/>
          <p14:tracePt t="90318" x="6443663" y="5457825"/>
          <p14:tracePt t="90326" x="6443663" y="5430838"/>
          <p14:tracePt t="90334" x="6430963" y="5430838"/>
          <p14:tracePt t="90342" x="6430963" y="5416550"/>
          <p14:tracePt t="90350" x="6416675" y="5416550"/>
          <p14:tracePt t="90358" x="6416675" y="5403850"/>
          <p14:tracePt t="90372" x="6416675" y="5389563"/>
          <p14:tracePt t="90388" x="6416675" y="5375275"/>
          <p14:tracePt t="90539" x="6430963" y="5375275"/>
          <p14:tracePt t="90555" x="6443663" y="5375275"/>
          <p14:tracePt t="90567" x="6457950" y="5389563"/>
          <p14:tracePt t="90587" x="6484938" y="5403850"/>
          <p14:tracePt t="90601" x="6499225" y="5416550"/>
          <p14:tracePt t="90617" x="6513513" y="5430838"/>
          <p14:tracePt t="90629" x="6526213" y="5445125"/>
          <p14:tracePt t="90632" x="6526213" y="5457825"/>
          <p14:tracePt t="90640" x="6540500" y="5457825"/>
          <p14:tracePt t="90656" x="6554788" y="5457825"/>
          <p14:tracePt t="90664" x="6554788" y="5472113"/>
          <p14:tracePt t="90672" x="6554788" y="5486400"/>
          <p14:tracePt t="90680" x="6567488" y="5486400"/>
          <p14:tracePt t="90703" x="6581775" y="5486400"/>
          <p14:tracePt t="90728" x="6581775" y="5499100"/>
          <p14:tracePt t="90738" x="6596063" y="5499100"/>
          <p14:tracePt t="90759" x="6610350" y="5499100"/>
          <p14:tracePt t="90770" x="6610350" y="5513388"/>
          <p14:tracePt t="90794" x="6623050" y="5513388"/>
          <p14:tracePt t="90806" x="6637338" y="5513388"/>
          <p14:tracePt t="90831" x="6651625" y="5513388"/>
          <p14:tracePt t="90852" x="6651625" y="5527675"/>
          <p14:tracePt t="91510" x="6651625" y="5540375"/>
          <p14:tracePt t="91531" x="6651625" y="5554663"/>
          <p14:tracePt t="91552" x="6651625" y="5568950"/>
          <p14:tracePt t="91655" x="6637338" y="5568950"/>
          <p14:tracePt t="91668" x="6623050" y="5513388"/>
          <p14:tracePt t="91681" x="6623050" y="5486400"/>
          <p14:tracePt t="91685" x="6596063" y="5430838"/>
          <p14:tracePt t="91698" x="6596063" y="5389563"/>
          <p14:tracePt t="91710" x="6567488" y="5292725"/>
          <p14:tracePt t="91717" x="6554788" y="5237163"/>
          <p14:tracePt t="91729" x="6554788" y="5183188"/>
          <p14:tracePt t="91735" x="6540500" y="5100638"/>
          <p14:tracePt t="91742" x="6526213" y="5003800"/>
          <p14:tracePt t="91749" x="6526213" y="4975225"/>
          <p14:tracePt t="91757" x="6526213" y="4906963"/>
          <p14:tracePt t="91763" x="6526213" y="4824413"/>
          <p14:tracePt t="91770" x="6513513" y="4754563"/>
          <p14:tracePt t="91779" x="6513513" y="4700588"/>
          <p14:tracePt t="91786" x="6513513" y="4672013"/>
          <p14:tracePt t="91797" x="6513513" y="4645025"/>
          <p14:tracePt t="91803" x="6513513" y="4618038"/>
          <p14:tracePt t="91813" x="6513513" y="4603750"/>
          <p14:tracePt t="91819" x="6499225" y="4589463"/>
          <p14:tracePt t="91920" x="6499225" y="4618038"/>
          <p14:tracePt t="91929" x="6499225" y="4659313"/>
          <p14:tracePt t="91936" x="6499225" y="4713288"/>
          <p14:tracePt t="91946" x="6499225" y="4768850"/>
          <p14:tracePt t="91952" x="6499225" y="4851400"/>
          <p14:tracePt t="91963" x="6499225" y="4921250"/>
          <p14:tracePt t="91968" x="6499225" y="4962525"/>
          <p14:tracePt t="91977" x="6513513" y="5045075"/>
          <p14:tracePt t="91986" x="6526213" y="5113338"/>
          <p14:tracePt t="91990" x="6526213" y="5168900"/>
          <p14:tracePt t="91999" x="6540500" y="5237163"/>
          <p14:tracePt t="92014" x="6540500" y="5265738"/>
          <p14:tracePt t="92020" x="6554788" y="5334000"/>
          <p14:tracePt t="92024" x="6567488" y="5375275"/>
          <p14:tracePt t="92032" x="6581775" y="5403850"/>
          <p14:tracePt t="92038" x="6581775" y="5445125"/>
          <p14:tracePt t="92047" x="6596063" y="5472113"/>
          <p14:tracePt t="92054" x="6610350" y="5513388"/>
          <p14:tracePt t="92063" x="6623050" y="5527675"/>
          <p14:tracePt t="92071" x="6623050" y="5568950"/>
          <p14:tracePt t="92082" x="6637338" y="5581650"/>
          <p14:tracePt t="92086" x="6651625" y="5581650"/>
          <p14:tracePt t="92098" x="6651625" y="5610225"/>
          <p14:tracePt t="92114" x="6664325" y="5622925"/>
          <p14:tracePt t="92251" x="6664325" y="5637213"/>
          <p14:tracePt t="92276" x="6664325" y="5651500"/>
          <p14:tracePt t="92325" x="6664325" y="5665788"/>
          <p14:tracePt t="92917" x="6651625" y="5678488"/>
          <p14:tracePt t="92980" x="6637338" y="5678488"/>
          <p14:tracePt t="93021" x="6623050" y="5678488"/>
          <p14:tracePt t="93063" x="6610350" y="5678488"/>
          <p14:tracePt t="93082" x="6596063" y="5678488"/>
          <p14:tracePt t="93098" x="6581775" y="5678488"/>
          <p14:tracePt t="93113" x="6567488" y="5678488"/>
          <p14:tracePt t="93138" x="6554788" y="5678488"/>
          <p14:tracePt t="93153" x="6540500" y="5678488"/>
          <p14:tracePt t="93161" x="6540500" y="5692775"/>
          <p14:tracePt t="93169" x="6526213" y="5692775"/>
          <p14:tracePt t="93177" x="6513513" y="5707063"/>
          <p14:tracePt t="93183" x="6484938" y="5707063"/>
          <p14:tracePt t="93199" x="6472238" y="5707063"/>
          <p14:tracePt t="93215" x="6457950" y="5707063"/>
          <p14:tracePt t="93223" x="6457950" y="5719763"/>
          <p14:tracePt t="93231" x="6443663" y="5719763"/>
          <p14:tracePt t="93248" x="6430963" y="5719763"/>
          <p14:tracePt t="93256" x="6402388" y="5734050"/>
          <p14:tracePt t="93264" x="6388100" y="5748338"/>
          <p14:tracePt t="93273" x="6361113" y="5761038"/>
          <p14:tracePt t="93293" x="6292850" y="5789613"/>
          <p14:tracePt t="93300" x="6237288" y="5802313"/>
          <p14:tracePt t="93309" x="6208713" y="5816600"/>
          <p14:tracePt t="93321" x="6167438" y="5843588"/>
          <p14:tracePt t="93340" x="6126163" y="5857875"/>
          <p14:tracePt t="93348" x="6126163" y="5872163"/>
          <p14:tracePt t="93350" x="6113463" y="5884863"/>
          <p14:tracePt t="93358" x="6084888" y="5899150"/>
          <p14:tracePt t="93366" x="6057900" y="5940425"/>
          <p14:tracePt t="93374" x="6029325" y="5969000"/>
          <p14:tracePt t="93382" x="5961063" y="6037263"/>
          <p14:tracePt t="93391" x="5934075" y="6064250"/>
          <p14:tracePt t="93398" x="5892800" y="6105525"/>
          <p14:tracePt t="93404" x="5849938" y="6146800"/>
          <p14:tracePt t="93412" x="5837238" y="6175375"/>
          <p14:tracePt t="93422" x="5822950" y="6188075"/>
          <p14:tracePt t="93430" x="5822950" y="6202363"/>
          <p14:tracePt t="93436" x="5808663" y="6216650"/>
          <p14:tracePt t="93446" x="5808663" y="6229350"/>
          <p14:tracePt t="93452" x="5808663" y="6243638"/>
          <p14:tracePt t="93468" x="5808663" y="6272213"/>
          <p14:tracePt t="93478" x="5808663" y="6299200"/>
          <p14:tracePt t="93484" x="5822950" y="6340475"/>
          <p14:tracePt t="93492" x="5849938" y="6381750"/>
          <p14:tracePt t="93500" x="5864225" y="6408738"/>
          <p14:tracePt t="93506" x="5905500" y="6464300"/>
          <p14:tracePt t="93514" x="5934075" y="6491288"/>
          <p14:tracePt t="93522" x="5988050" y="6519863"/>
          <p14:tracePt t="93535" x="6002338" y="6519863"/>
          <p14:tracePt t="93540" x="6029325" y="6519863"/>
          <p14:tracePt t="93546" x="6057900" y="6519863"/>
          <p14:tracePt t="93554" x="6084888" y="6519863"/>
          <p14:tracePt t="93563" x="6113463" y="6519863"/>
          <p14:tracePt t="93570" x="6154738" y="6519863"/>
          <p14:tracePt t="93581" x="6196013" y="6519863"/>
          <p14:tracePt t="93586" x="6237288" y="6519863"/>
          <p14:tracePt t="93598" x="6278563" y="6491288"/>
          <p14:tracePt t="93602" x="6361113" y="6437313"/>
          <p14:tracePt t="93615" x="6388100" y="6423025"/>
          <p14:tracePt t="93618" x="6430963" y="6381750"/>
          <p14:tracePt t="93630" x="6457950" y="6381750"/>
          <p14:tracePt t="93632" x="6472238" y="6354763"/>
          <p14:tracePt t="93640" x="6484938" y="6326188"/>
          <p14:tracePt t="93648" x="6499225" y="6313488"/>
          <p14:tracePt t="93656" x="6499225" y="6284913"/>
          <p14:tracePt t="93665" x="6499225" y="6243638"/>
          <p14:tracePt t="93677" x="6499225" y="6216650"/>
          <p14:tracePt t="93681" x="6499225" y="6188075"/>
          <p14:tracePt t="93688" x="6499225" y="6161088"/>
          <p14:tracePt t="93697" x="6499225" y="6134100"/>
          <p14:tracePt t="93704" x="6499225" y="6092825"/>
          <p14:tracePt t="93713" x="6513513" y="6064250"/>
          <p14:tracePt t="93718" x="6513513" y="6037263"/>
          <p14:tracePt t="93727" x="6526213" y="5995988"/>
          <p14:tracePt t="93738" x="6526213" y="5954713"/>
          <p14:tracePt t="93742" x="6540500" y="5926138"/>
          <p14:tracePt t="93750" x="6540500" y="5884863"/>
          <p14:tracePt t="93758" x="6567488" y="5843588"/>
          <p14:tracePt t="93766" x="6596063" y="5816600"/>
          <p14:tracePt t="93774" x="6610350" y="5775325"/>
          <p14:tracePt t="93782" x="6623050" y="5761038"/>
          <p14:tracePt t="93790" x="6651625" y="5734050"/>
          <p14:tracePt t="93800" x="6664325" y="5719763"/>
          <p14:tracePt t="93806" x="6678613" y="5707063"/>
          <p14:tracePt t="93822" x="6678613" y="5692775"/>
          <p14:tracePt t="93832" x="6692900" y="5692775"/>
          <p14:tracePt t="93852" x="6692900" y="5678488"/>
          <p14:tracePt t="103667" x="6651625" y="5692775"/>
          <p14:tracePt t="103680" x="6637338" y="5692775"/>
          <p14:tracePt t="103683" x="6581775" y="5707063"/>
          <p14:tracePt t="103695" x="6513513" y="5707063"/>
          <p14:tracePt t="103698" x="6443663" y="5692775"/>
          <p14:tracePt t="103705" x="6361113" y="5665788"/>
          <p14:tracePt t="103714" x="6305550" y="5651500"/>
          <p14:tracePt t="103721" x="6264275" y="5637213"/>
          <p14:tracePt t="103730" x="6223000" y="5622925"/>
          <p14:tracePt t="103741" x="6181725" y="5610225"/>
          <p14:tracePt t="103747" x="6140450" y="5610225"/>
          <p14:tracePt t="103754" x="6113463" y="5610225"/>
          <p14:tracePt t="103763" x="6084888" y="5595938"/>
          <p14:tracePt t="103771" x="6029325" y="5581650"/>
          <p14:tracePt t="103779" x="5975350" y="5554663"/>
          <p14:tracePt t="103787" x="5864225" y="5527675"/>
          <p14:tracePt t="103798" x="5478463" y="5416550"/>
          <p14:tracePt t="103807" x="5354638" y="5389563"/>
          <p14:tracePt t="103819" x="4981575" y="5307013"/>
          <p14:tracePt t="103823" x="4649788" y="5251450"/>
          <p14:tracePt t="103835" x="4457700" y="5210175"/>
          <p14:tracePt t="103839" x="4084638" y="5127625"/>
          <p14:tracePt t="103852" x="3794125" y="5045075"/>
          <p14:tracePt t="103855" x="3422650" y="4962525"/>
          <p14:tracePt t="103867" x="3117850" y="4879975"/>
          <p14:tracePt t="103872" x="2843213" y="4783138"/>
          <p14:tracePt t="103880" x="2400300" y="4645025"/>
          <p14:tracePt t="103886" x="2084388" y="4521200"/>
          <p14:tracePt t="103897" x="1614488" y="4286250"/>
          <p14:tracePt t="103902" x="1103313" y="4065588"/>
          <p14:tracePt t="103913" x="703263" y="3859213"/>
          <p14:tracePt t="103916" x="496888" y="3721100"/>
          <p14:tracePt t="103931" x="111125" y="3473450"/>
        </p14:tracePtLst>
      </p14:laserTraceLst>
    </p:ext>
  </p:extLs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3400" y="274638"/>
            <a:ext cx="9004300" cy="1143000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Sitka Small" panose="02000505000000020004" pitchFamily="2" charset="0"/>
                <a:cs typeface="Times New Roman" pitchFamily="18" charset="0"/>
              </a:rPr>
              <a:t>Challenges in Scanning</a:t>
            </a:r>
            <a:endParaRPr lang="zh-CN" altLang="en-US" dirty="0">
              <a:latin typeface="Sitka Small" panose="02000505000000020004" pitchFamily="2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9004300" cy="4525963"/>
          </a:xfrm>
        </p:spPr>
        <p:txBody>
          <a:bodyPr/>
          <a:lstStyle/>
          <a:p>
            <a:pPr>
              <a:lnSpc>
                <a:spcPts val="3700"/>
              </a:lnSpc>
              <a:tabLst/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How do we determine which lexemes are associated with each token?</a:t>
            </a:r>
          </a:p>
          <a:p>
            <a:pPr>
              <a:lnSpc>
                <a:spcPts val="1000"/>
              </a:lnSpc>
            </a:pPr>
            <a:endParaRPr lang="en-US" altLang="zh-CN" dirty="0">
              <a:latin typeface="Sitka Text" panose="02000505000000020004" pitchFamily="2" charset="0"/>
            </a:endParaRPr>
          </a:p>
          <a:p>
            <a:pPr>
              <a:lnSpc>
                <a:spcPts val="4100"/>
              </a:lnSpc>
              <a:tabLst/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When there are multiple ways we could scan the input, how do we know which one to pick?</a:t>
            </a:r>
          </a:p>
          <a:p>
            <a:pPr>
              <a:lnSpc>
                <a:spcPts val="1000"/>
              </a:lnSpc>
            </a:pPr>
            <a:endParaRPr lang="en-US" altLang="zh-CN" dirty="0">
              <a:latin typeface="Sitka Text" panose="02000505000000020004" pitchFamily="2" charset="0"/>
            </a:endParaRPr>
          </a:p>
          <a:p>
            <a:pPr>
              <a:lnSpc>
                <a:spcPts val="4100"/>
              </a:lnSpc>
              <a:tabLst/>
            </a:pPr>
            <a:r>
              <a:rPr lang="en-US" altLang="zh-CN" dirty="0">
                <a:latin typeface="Sitka Text" panose="02000505000000020004" pitchFamily="2" charset="0"/>
                <a:cs typeface="Times New Roman" pitchFamily="18" charset="0"/>
              </a:rPr>
              <a:t>How do we address these concerns efficiently?</a:t>
            </a:r>
            <a:endParaRPr lang="zh-CN" altLang="en-US" dirty="0">
              <a:latin typeface="Sitka Text" panose="02000505000000020004" pitchFamily="2" charset="0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6FF05FD1-126F-46AD-83C8-BA6FAAD5F5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420"/>
    </mc:Choice>
    <mc:Fallback xmlns="">
      <p:transition spd="slow" advTm="80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0083800" cy="7556500"/>
          </a:xfrm>
          <a:prstGeom prst="rect">
            <a:avLst/>
          </a:prstGeom>
          <a:noFill/>
        </p:spPr>
      </p:pic>
      <p:sp>
        <p:nvSpPr>
          <p:cNvPr id="3" name="TextBox 1"/>
          <p:cNvSpPr txBox="1"/>
          <p:nvPr/>
        </p:nvSpPr>
        <p:spPr>
          <a:xfrm>
            <a:off x="355600" y="1651000"/>
            <a:ext cx="2002151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3060700" y="1644650"/>
            <a:ext cx="6758260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1 3 7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  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 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E5193EB-DE2A-4A25-A93D-A0835B2351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09"/>
    </mc:Choice>
    <mc:Fallback xmlns="">
      <p:transition spd="slow" advTm="13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0083800" cy="7556500"/>
          </a:xfrm>
          <a:prstGeom prst="rect">
            <a:avLst/>
          </a:prstGeom>
          <a:noFill/>
        </p:spPr>
      </p:pic>
      <p:sp>
        <p:nvSpPr>
          <p:cNvPr id="3" name="TextBox 1"/>
          <p:cNvSpPr txBox="1"/>
          <p:nvPr/>
        </p:nvSpPr>
        <p:spPr>
          <a:xfrm>
            <a:off x="355600" y="1651000"/>
            <a:ext cx="2002151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3060700" y="1644650"/>
            <a:ext cx="6758260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1 3 7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  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 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CB45402-72CD-4230-851D-14F15DC963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39"/>
    </mc:Choice>
    <mc:Fallback xmlns="">
      <p:transition spd="slow" advTm="5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0083800" cy="7556500"/>
          </a:xfrm>
          <a:prstGeom prst="rect">
            <a:avLst/>
          </a:prstGeom>
          <a:noFill/>
        </p:spPr>
      </p:pic>
      <p:sp>
        <p:nvSpPr>
          <p:cNvPr id="3" name="TextBox 1"/>
          <p:cNvSpPr txBox="1"/>
          <p:nvPr/>
        </p:nvSpPr>
        <p:spPr>
          <a:xfrm>
            <a:off x="355600" y="1651000"/>
            <a:ext cx="2002151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3060700" y="1644650"/>
            <a:ext cx="6758260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1 3 7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  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 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877AFE4-274A-42E5-991B-C5E3C65F04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10"/>
    </mc:Choice>
    <mc:Fallback xmlns="">
      <p:transition spd="slow" advTm="4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0083800" cy="7556500"/>
          </a:xfrm>
          <a:prstGeom prst="rect">
            <a:avLst/>
          </a:prstGeom>
          <a:noFill/>
        </p:spPr>
      </p:pic>
      <p:sp>
        <p:nvSpPr>
          <p:cNvPr id="3" name="TextBox 1"/>
          <p:cNvSpPr txBox="1"/>
          <p:nvPr/>
        </p:nvSpPr>
        <p:spPr>
          <a:xfrm>
            <a:off x="355600" y="1651000"/>
            <a:ext cx="2002151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3060700" y="1644650"/>
            <a:ext cx="6758260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1 3 7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  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 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254069C-3682-427F-B163-BB3EDE9D34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68"/>
    </mc:Choice>
    <mc:Fallback xmlns="">
      <p:transition spd="slow" advTm="3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0083800" cy="7556500"/>
          </a:xfrm>
          <a:prstGeom prst="rect">
            <a:avLst/>
          </a:prstGeom>
          <a:noFill/>
        </p:spPr>
      </p:pic>
      <p:sp>
        <p:nvSpPr>
          <p:cNvPr id="3" name="TextBox 1"/>
          <p:cNvSpPr txBox="1"/>
          <p:nvPr/>
        </p:nvSpPr>
        <p:spPr>
          <a:xfrm>
            <a:off x="355600" y="1651000"/>
            <a:ext cx="2002151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3060700" y="1644650"/>
            <a:ext cx="6758260" cy="42428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1 3 7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  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&lt;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+ 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 err="1"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E23CB5E-920E-426E-B36B-06EDF24054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55"/>
    </mc:Choice>
    <mc:Fallback xmlns="">
      <p:transition spd="slow" advTm="5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41" x="9231313" y="2840038"/>
          <p14:tracePt t="760" x="8610600" y="3017838"/>
          <p14:tracePt t="775" x="8251825" y="3155950"/>
          <p14:tracePt t="791" x="8058150" y="3225800"/>
          <p14:tracePt t="806" x="7934325" y="3279775"/>
          <p14:tracePt t="823" x="7769225" y="3349625"/>
          <p14:tracePt t="839" x="7575550" y="3432175"/>
          <p14:tracePt t="865" x="7313613" y="3529013"/>
          <p14:tracePt t="886" x="7231063" y="3556000"/>
          <p14:tracePt t="898" x="7231063" y="3570288"/>
          <p14:tracePt t="916" x="7189788" y="3582988"/>
          <p14:tracePt t="933" x="7148513" y="3597275"/>
          <p14:tracePt t="945" x="7092950" y="3624263"/>
          <p14:tracePt t="964" x="7064375" y="3638550"/>
          <p14:tracePt t="976" x="7037388" y="3638550"/>
          <p14:tracePt t="993" x="6981825" y="3667125"/>
          <p14:tracePt t="1010" x="6926263" y="3679825"/>
          <p14:tracePt t="1023" x="6884988" y="3708400"/>
          <p14:tracePt t="1037" x="6775450" y="3735388"/>
          <p14:tracePt t="1056" x="6719888" y="3776663"/>
          <p14:tracePt t="1072" x="6692900" y="3790950"/>
          <p14:tracePt t="1105" x="6678613" y="3817938"/>
          <p14:tracePt t="1119" x="6678613" y="3832225"/>
          <p14:tracePt t="1201" x="6678613" y="3844925"/>
          <p14:tracePt t="3338" x="6664325" y="3844925"/>
          <p14:tracePt t="3352" x="6651625" y="3844925"/>
          <p14:tracePt t="3371" x="6623050" y="3844925"/>
          <p14:tracePt t="3384" x="6581775" y="3844925"/>
          <p14:tracePt t="3401" x="6513513" y="3844925"/>
          <p14:tracePt t="3414" x="6472238" y="3832225"/>
          <p14:tracePt t="3431" x="6402388" y="3832225"/>
          <p14:tracePt t="3448" x="6334125" y="3817938"/>
          <p14:tracePt t="3460" x="6278563" y="3803650"/>
          <p14:tracePt t="3476" x="6099175" y="3776663"/>
          <p14:tracePt t="3493" x="5795963" y="3708400"/>
          <p14:tracePt t="3510" x="5643563" y="3652838"/>
          <p14:tracePt t="3524" x="5534025" y="3624263"/>
          <p14:tracePt t="3542" x="5449888" y="3582988"/>
          <p14:tracePt t="3555" x="5229225" y="3514725"/>
          <p14:tracePt t="3571" x="4981575" y="3459163"/>
          <p14:tracePt t="3588" x="4775200" y="3432175"/>
          <p14:tracePt t="3604" x="4608513" y="3405188"/>
          <p14:tracePt t="3620" x="4429125" y="3376613"/>
          <p14:tracePt t="3637" x="4111625" y="3294063"/>
          <p14:tracePt t="3654" x="3835400" y="3225800"/>
          <p14:tracePt t="3685" x="3008313" y="3017838"/>
          <p14:tracePt t="3694" x="2717800" y="2963863"/>
          <p14:tracePt t="3698" x="2538413" y="2908300"/>
          <p14:tracePt t="3711" x="2373313" y="2867025"/>
          <p14:tracePt t="3726" x="2041525" y="2755900"/>
          <p14:tracePt t="3743" x="1628775" y="2605088"/>
          <p14:tracePt t="3760" x="1338263" y="2466975"/>
          <p14:tracePt t="3772" x="1200150" y="2425700"/>
          <p14:tracePt t="3787" x="952500" y="2316163"/>
          <p14:tracePt t="3816" x="14288" y="191611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0083800" cy="7556500"/>
          </a:xfrm>
          <a:prstGeom prst="rect">
            <a:avLst/>
          </a:prstGeom>
          <a:noFill/>
        </p:spPr>
      </p:pic>
      <p:sp>
        <p:nvSpPr>
          <p:cNvPr id="3" name="TextBox 1"/>
          <p:cNvSpPr txBox="1"/>
          <p:nvPr/>
        </p:nvSpPr>
        <p:spPr>
          <a:xfrm>
            <a:off x="355600" y="1651000"/>
            <a:ext cx="2019300" cy="368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w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h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l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e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3060700" y="1644650"/>
            <a:ext cx="6758260" cy="41806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(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1 3 7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  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&lt;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     </a:t>
            </a:r>
            <a:r>
              <a:rPr lang="en-US" altLang="zh-CN" sz="2600" b="1" dirty="0" err="1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)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\n\t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+ +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 err="1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i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600" b="1" dirty="0">
                <a:solidFill>
                  <a:srgbClr val="3C3C3C"/>
                </a:solidFill>
                <a:latin typeface="Courier New" pitchFamily="18" charset="0"/>
                <a:cs typeface="Courier New" pitchFamily="18" charset="0"/>
              </a:rPr>
              <a:t>;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7200" y="274638"/>
            <a:ext cx="919321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Sitka Small" panose="02000505000000020004" pitchFamily="2" charset="0"/>
                <a:ea typeface="+mn-ea"/>
                <a:cs typeface="Times New Roman" pitchFamily="18" charset="0"/>
              </a:rPr>
              <a:t>The Scanning Process</a:t>
            </a:r>
            <a:endParaRPr lang="en-US" altLang="zh-CN" dirty="0">
              <a:latin typeface="Sitka Small" panose="02000505000000020004" pitchFamily="2" charset="0"/>
              <a:ea typeface="+mn-ea"/>
              <a:cs typeface="Times New Roman" pitchFamily="18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FEF025D-E87B-42E8-916B-E68594D602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8300" y="6731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33"/>
    </mc:Choice>
    <mc:Fallback xmlns="">
      <p:transition spd="slow" advTm="20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755" x="1338263" y="3762375"/>
          <p14:tracePt t="15768" x="1503363" y="3886200"/>
          <p14:tracePt t="15791" x="1531938" y="3900488"/>
          <p14:tracePt t="15800" x="1546225" y="3914775"/>
          <p14:tracePt t="15815" x="1641475" y="3929063"/>
          <p14:tracePt t="15834" x="1890713" y="4065588"/>
          <p14:tracePt t="15847" x="2208213" y="4232275"/>
          <p14:tracePt t="15864" x="2443163" y="4356100"/>
          <p14:tracePt t="15881" x="2525713" y="4383088"/>
          <p14:tracePt t="15899" x="2538413" y="4383088"/>
          <p14:tracePt t="15912" x="2566988" y="4368800"/>
          <p14:tracePt t="15930" x="2773363" y="4259263"/>
          <p14:tracePt t="15942" x="2870200" y="4232275"/>
          <p14:tracePt t="15960" x="2967038" y="4217988"/>
          <p14:tracePt t="15971" x="2981325" y="4203700"/>
          <p14:tracePt t="15989" x="2981325" y="4189413"/>
          <p14:tracePt t="16083" x="2952750" y="4176713"/>
          <p14:tracePt t="16096" x="2925763" y="4176713"/>
          <p14:tracePt t="16114" x="2911475" y="4176713"/>
          <p14:tracePt t="16864" x="2911475" y="4189413"/>
          <p14:tracePt t="16881" x="2911475" y="4203700"/>
          <p14:tracePt t="16882" x="2925763" y="4217988"/>
          <p14:tracePt t="16896" x="2938463" y="4232275"/>
          <p14:tracePt t="16913" x="2938463" y="4259263"/>
          <p14:tracePt t="16941" x="2967038" y="4300538"/>
          <p14:tracePt t="16956" x="2981325" y="4356100"/>
          <p14:tracePt t="16971" x="3022600" y="4438650"/>
          <p14:tracePt t="16988" x="3049588" y="4535488"/>
          <p14:tracePt t="17013" x="3063875" y="4603750"/>
          <p14:tracePt t="17035" x="3063875" y="4618038"/>
          <p14:tracePt t="17053" x="3063875" y="4630738"/>
          <p14:tracePt t="17067" x="3063875" y="4645025"/>
          <p14:tracePt t="17083" x="3090863" y="4686300"/>
          <p14:tracePt t="17100" x="3105150" y="4741863"/>
          <p14:tracePt t="17116" x="3117850" y="4783138"/>
          <p14:tracePt t="17133" x="3117850" y="4797425"/>
          <p14:tracePt t="17149" x="3132138" y="4810125"/>
          <p14:tracePt t="17166" x="3160713" y="4810125"/>
          <p14:tracePt t="17183" x="3201988" y="4851400"/>
          <p14:tracePt t="17190" x="3228975" y="4865688"/>
          <p14:tracePt t="17215" x="3297238" y="4892675"/>
          <p14:tracePt t="17221" x="3325813" y="4906963"/>
          <p14:tracePt t="17253" x="3340100" y="4906963"/>
          <p14:tracePt t="17355" x="3352800" y="4906963"/>
          <p14:tracePt t="17550" x="3367088" y="4906963"/>
          <p14:tracePt t="17612" x="3381375" y="4906963"/>
          <p14:tracePt t="17630" x="3394075" y="4906963"/>
          <p14:tracePt t="17678" x="3408363" y="4906963"/>
          <p14:tracePt t="17692" x="3422650" y="4879975"/>
          <p14:tracePt t="17708" x="3422650" y="4838700"/>
          <p14:tracePt t="17744" x="3422650" y="4797425"/>
          <p14:tracePt t="17753" x="3422650" y="4783138"/>
          <p14:tracePt t="17771" x="3422650" y="4686300"/>
          <p14:tracePt t="17784" x="3408363" y="4630738"/>
          <p14:tracePt t="17799" x="3394075" y="4589463"/>
          <p14:tracePt t="17825" x="3367088" y="4479925"/>
          <p14:tracePt t="17833" x="3367088" y="4451350"/>
          <p14:tracePt t="17849" x="3367088" y="4410075"/>
          <p14:tracePt t="17863" x="3367088" y="4383088"/>
          <p14:tracePt t="17880" x="3367088" y="4341813"/>
          <p14:tracePt t="17897" x="3352800" y="4286250"/>
          <p14:tracePt t="17913" x="3340100" y="4244975"/>
          <p14:tracePt t="17941" x="3325813" y="4203700"/>
          <p14:tracePt t="17957" x="3311525" y="4176713"/>
          <p14:tracePt t="17973" x="3311525" y="4162425"/>
          <p14:tracePt t="17991" x="3284538" y="4106863"/>
          <p14:tracePt t="18004" x="3243263" y="4065588"/>
          <p14:tracePt t="18021" x="3214688" y="4038600"/>
          <p14:tracePt t="18066" x="3201988" y="4024313"/>
          <p14:tracePt t="18096" x="3201988" y="4011613"/>
          <p14:tracePt t="18114" x="3187700" y="3997325"/>
          <p14:tracePt t="18131" x="3173413" y="3983038"/>
          <p14:tracePt t="18160" x="3173413" y="3970338"/>
          <p14:tracePt t="18229" x="3160713" y="3941763"/>
          <p14:tracePt t="18240" x="3160713" y="3929063"/>
          <p14:tracePt t="18270" x="3146425" y="3914775"/>
          <p14:tracePt t="18285" x="3146425" y="3900488"/>
          <p14:tracePt t="18300" x="3146425" y="3886200"/>
          <p14:tracePt t="19317" x="3173413" y="3914775"/>
          <p14:tracePt t="19343" x="3408363" y="4024313"/>
          <p14:tracePt t="19367" x="3656013" y="4148138"/>
          <p14:tracePt t="19380" x="3890963" y="4232275"/>
          <p14:tracePt t="19396" x="4278313" y="4327525"/>
          <p14:tracePt t="19412" x="4940300" y="4451350"/>
          <p14:tracePt t="19430" x="5519738" y="4535488"/>
          <p14:tracePt t="19441" x="5878513" y="4535488"/>
          <p14:tracePt t="19461" x="6513513" y="4506913"/>
          <p14:tracePt t="19474" x="6761163" y="4465638"/>
          <p14:tracePt t="19486" x="6940550" y="4424363"/>
          <p14:tracePt t="19504" x="7243763" y="4356100"/>
          <p14:tracePt t="19522" x="7423150" y="4341813"/>
          <p14:tracePt t="19534" x="7464425" y="4341813"/>
          <p14:tracePt t="19559" x="7561263" y="4356100"/>
          <p14:tracePt t="19567" x="7643813" y="4368800"/>
          <p14:tracePt t="19570" x="7686675" y="4368800"/>
          <p14:tracePt t="19584" x="7796213" y="4368800"/>
          <p14:tracePt t="19597" x="7907338" y="4368800"/>
          <p14:tracePt t="19613" x="8113713" y="4368800"/>
          <p14:tracePt t="19630" x="8445500" y="4368800"/>
          <p14:tracePt t="19648" x="8913813" y="4327525"/>
          <p14:tracePt t="19661" x="9121775" y="4314825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1.5|37.4|6.2|2|6.6|15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3|23.3|2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3|33.1|29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4682</TotalTime>
  <Words>1043</Words>
  <Application>Microsoft Office PowerPoint</Application>
  <PresentationFormat>自定义</PresentationFormat>
  <Paragraphs>379</Paragraphs>
  <Slides>34</Slides>
  <Notes>1</Notes>
  <HiddenSlides>0</HiddenSlides>
  <MMClips>34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4" baseType="lpstr">
      <vt:lpstr>宋体</vt:lpstr>
      <vt:lpstr>Arial</vt:lpstr>
      <vt:lpstr>Bradley Hand ITC</vt:lpstr>
      <vt:lpstr>Calibri</vt:lpstr>
      <vt:lpstr>Comic Sans MS</vt:lpstr>
      <vt:lpstr>Courier New</vt:lpstr>
      <vt:lpstr>Sitka Small</vt:lpstr>
      <vt:lpstr>Sitka Text</vt:lpstr>
      <vt:lpstr>Times New Roman</vt:lpstr>
      <vt:lpstr>Office Theme</vt:lpstr>
      <vt:lpstr>PowerPoint 演示文稿</vt:lpstr>
      <vt:lpstr>The Scanning Process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Goals of Lexical Analysis</vt:lpstr>
      <vt:lpstr>Goals of Lexical Analysis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Challenges in Scanning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woody</dc:creator>
  <cp:lastModifiedBy>WYING</cp:lastModifiedBy>
  <cp:revision>243</cp:revision>
  <dcterms:created xsi:type="dcterms:W3CDTF">2006-08-16T00:00:00Z</dcterms:created>
  <dcterms:modified xsi:type="dcterms:W3CDTF">2021-09-25T08:00:06Z</dcterms:modified>
</cp:coreProperties>
</file>